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29"/>
  </p:notesMasterIdLst>
  <p:sldIdLst>
    <p:sldId id="280" r:id="rId5"/>
    <p:sldId id="281" r:id="rId6"/>
    <p:sldId id="282" r:id="rId7"/>
    <p:sldId id="283" r:id="rId8"/>
    <p:sldId id="284" r:id="rId9"/>
    <p:sldId id="285" r:id="rId10"/>
    <p:sldId id="262" r:id="rId11"/>
    <p:sldId id="263" r:id="rId12"/>
    <p:sldId id="266" r:id="rId13"/>
    <p:sldId id="265" r:id="rId14"/>
    <p:sldId id="264"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nnah Exall" initials="HE" lastIdx="37" clrIdx="0">
    <p:extLst>
      <p:ext uri="{19B8F6BF-5375-455C-9EA6-DF929625EA0E}">
        <p15:presenceInfo xmlns:p15="http://schemas.microsoft.com/office/powerpoint/2012/main" userId="S::hexall@hanovercomms.com::5c64268d-0c5e-47ff-98d8-17171f2fda34" providerId="AD"/>
      </p:ext>
    </p:extLst>
  </p:cmAuthor>
  <p:cmAuthor id="2" name="Ollie Goldsmith" initials="OG" lastIdx="1" clrIdx="1">
    <p:extLst>
      <p:ext uri="{19B8F6BF-5375-455C-9EA6-DF929625EA0E}">
        <p15:presenceInfo xmlns:p15="http://schemas.microsoft.com/office/powerpoint/2012/main" userId="S::ogoldsmith@hanovercomms.com::329669ba-fcd0-4c49-9bc7-e3392ff660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117D"/>
    <a:srgbClr val="20A4E1"/>
    <a:srgbClr val="00A9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B37F87-5F58-45F5-A7D1-01025FF78DFA}" v="220" dt="2022-03-30T11:15:54.788"/>
    <p1510:client id="{B40889E4-4509-4C8C-B307-016A5CFA9B6B}" vWet="4" dt="2022-05-04T10:23:02.355"/>
    <p1510:client id="{FBA6E189-C0CC-F75F-485B-4620BAA73680}" v="195" dt="2022-05-04T13:17:23.4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Rodger" userId="a4ec320a-5a25-428a-8475-9c69f887c807" providerId="ADAL" clId="{43B37F87-5F58-45F5-A7D1-01025FF78DFA}"/>
    <pc:docChg chg="undo custSel addSld delSld modSld sldOrd modMainMaster modNotesMaster">
      <pc:chgData name="Amy Rodger" userId="a4ec320a-5a25-428a-8475-9c69f887c807" providerId="ADAL" clId="{43B37F87-5F58-45F5-A7D1-01025FF78DFA}" dt="2022-03-30T11:15:54.788" v="3909" actId="20577"/>
      <pc:docMkLst>
        <pc:docMk/>
      </pc:docMkLst>
      <pc:sldChg chg="del">
        <pc:chgData name="Amy Rodger" userId="a4ec320a-5a25-428a-8475-9c69f887c807" providerId="ADAL" clId="{43B37F87-5F58-45F5-A7D1-01025FF78DFA}" dt="2022-03-25T11:24:56.189" v="0" actId="2696"/>
        <pc:sldMkLst>
          <pc:docMk/>
          <pc:sldMk cId="3602104933" sldId="256"/>
        </pc:sldMkLst>
      </pc:sldChg>
      <pc:sldChg chg="addSp delSp modSp new mod setBg chgLayout">
        <pc:chgData name="Amy Rodger" userId="a4ec320a-5a25-428a-8475-9c69f887c807" providerId="ADAL" clId="{43B37F87-5F58-45F5-A7D1-01025FF78DFA}" dt="2022-03-25T11:44:58.657" v="1486" actId="113"/>
        <pc:sldMkLst>
          <pc:docMk/>
          <pc:sldMk cId="4096210712" sldId="256"/>
        </pc:sldMkLst>
        <pc:spChg chg="del">
          <ac:chgData name="Amy Rodger" userId="a4ec320a-5a25-428a-8475-9c69f887c807" providerId="ADAL" clId="{43B37F87-5F58-45F5-A7D1-01025FF78DFA}" dt="2022-03-25T11:28:10.152" v="7" actId="6264"/>
          <ac:spMkLst>
            <pc:docMk/>
            <pc:sldMk cId="4096210712" sldId="256"/>
            <ac:spMk id="2" creationId="{44BB67FB-4E07-4517-BAF3-45C15FA2C303}"/>
          </ac:spMkLst>
        </pc:spChg>
        <pc:spChg chg="del">
          <ac:chgData name="Amy Rodger" userId="a4ec320a-5a25-428a-8475-9c69f887c807" providerId="ADAL" clId="{43B37F87-5F58-45F5-A7D1-01025FF78DFA}" dt="2022-03-25T11:28:10.152" v="7" actId="6264"/>
          <ac:spMkLst>
            <pc:docMk/>
            <pc:sldMk cId="4096210712" sldId="256"/>
            <ac:spMk id="3" creationId="{1583B909-CF3E-4820-8D9D-3B8528950C8F}"/>
          </ac:spMkLst>
        </pc:spChg>
        <pc:spChg chg="add mod ord">
          <ac:chgData name="Amy Rodger" userId="a4ec320a-5a25-428a-8475-9c69f887c807" providerId="ADAL" clId="{43B37F87-5F58-45F5-A7D1-01025FF78DFA}" dt="2022-03-25T11:44:58.657" v="1486" actId="113"/>
          <ac:spMkLst>
            <pc:docMk/>
            <pc:sldMk cId="4096210712" sldId="256"/>
            <ac:spMk id="4" creationId="{61976A95-A48F-4A2E-AA10-1013C840C5D6}"/>
          </ac:spMkLst>
        </pc:spChg>
        <pc:spChg chg="add mod ord">
          <ac:chgData name="Amy Rodger" userId="a4ec320a-5a25-428a-8475-9c69f887c807" providerId="ADAL" clId="{43B37F87-5F58-45F5-A7D1-01025FF78DFA}" dt="2022-03-25T11:31:56.278" v="64" actId="403"/>
          <ac:spMkLst>
            <pc:docMk/>
            <pc:sldMk cId="4096210712" sldId="256"/>
            <ac:spMk id="5" creationId="{A55E70B8-7D10-414A-9D9D-D1172DCEDEC3}"/>
          </ac:spMkLst>
        </pc:spChg>
      </pc:sldChg>
      <pc:sldChg chg="addSp delSp modSp new mod setBg chgLayout">
        <pc:chgData name="Amy Rodger" userId="a4ec320a-5a25-428a-8475-9c69f887c807" providerId="ADAL" clId="{43B37F87-5F58-45F5-A7D1-01025FF78DFA}" dt="2022-03-30T11:15:34.159" v="3904" actId="20577"/>
        <pc:sldMkLst>
          <pc:docMk/>
          <pc:sldMk cId="1772619053" sldId="257"/>
        </pc:sldMkLst>
        <pc:spChg chg="del">
          <ac:chgData name="Amy Rodger" userId="a4ec320a-5a25-428a-8475-9c69f887c807" providerId="ADAL" clId="{43B37F87-5F58-45F5-A7D1-01025FF78DFA}" dt="2022-03-25T11:32:41.712" v="69" actId="700"/>
          <ac:spMkLst>
            <pc:docMk/>
            <pc:sldMk cId="1772619053" sldId="257"/>
            <ac:spMk id="2" creationId="{AB324D80-DCAD-4302-872E-0089AC157298}"/>
          </ac:spMkLst>
        </pc:spChg>
        <pc:spChg chg="del">
          <ac:chgData name="Amy Rodger" userId="a4ec320a-5a25-428a-8475-9c69f887c807" providerId="ADAL" clId="{43B37F87-5F58-45F5-A7D1-01025FF78DFA}" dt="2022-03-25T11:32:41.712" v="69" actId="700"/>
          <ac:spMkLst>
            <pc:docMk/>
            <pc:sldMk cId="1772619053" sldId="257"/>
            <ac:spMk id="3" creationId="{0A3CBE5D-0F38-40E1-A37C-F2E47F4E0D68}"/>
          </ac:spMkLst>
        </pc:spChg>
        <pc:spChg chg="add mod ord">
          <ac:chgData name="Amy Rodger" userId="a4ec320a-5a25-428a-8475-9c69f887c807" providerId="ADAL" clId="{43B37F87-5F58-45F5-A7D1-01025FF78DFA}" dt="2022-03-25T11:44:53.823" v="1484" actId="113"/>
          <ac:spMkLst>
            <pc:docMk/>
            <pc:sldMk cId="1772619053" sldId="257"/>
            <ac:spMk id="4" creationId="{99B02309-BEE7-46BE-BFA5-EA841625F5F6}"/>
          </ac:spMkLst>
        </pc:spChg>
        <pc:spChg chg="add mod ord">
          <ac:chgData name="Amy Rodger" userId="a4ec320a-5a25-428a-8475-9c69f887c807" providerId="ADAL" clId="{43B37F87-5F58-45F5-A7D1-01025FF78DFA}" dt="2022-03-30T11:15:34.159" v="3904" actId="20577"/>
          <ac:spMkLst>
            <pc:docMk/>
            <pc:sldMk cId="1772619053" sldId="257"/>
            <ac:spMk id="5" creationId="{F119D78E-043E-46D6-9345-10268D9B2218}"/>
          </ac:spMkLst>
        </pc:spChg>
      </pc:sldChg>
      <pc:sldChg chg="modSp add mod modAnim">
        <pc:chgData name="Amy Rodger" userId="a4ec320a-5a25-428a-8475-9c69f887c807" providerId="ADAL" clId="{43B37F87-5F58-45F5-A7D1-01025FF78DFA}" dt="2022-03-30T11:15:54.788" v="3909" actId="20577"/>
        <pc:sldMkLst>
          <pc:docMk/>
          <pc:sldMk cId="366815211" sldId="258"/>
        </pc:sldMkLst>
        <pc:spChg chg="mod">
          <ac:chgData name="Amy Rodger" userId="a4ec320a-5a25-428a-8475-9c69f887c807" providerId="ADAL" clId="{43B37F87-5F58-45F5-A7D1-01025FF78DFA}" dt="2022-03-25T11:44:50.817" v="1483" actId="113"/>
          <ac:spMkLst>
            <pc:docMk/>
            <pc:sldMk cId="366815211" sldId="258"/>
            <ac:spMk id="4" creationId="{99B02309-BEE7-46BE-BFA5-EA841625F5F6}"/>
          </ac:spMkLst>
        </pc:spChg>
        <pc:spChg chg="mod">
          <ac:chgData name="Amy Rodger" userId="a4ec320a-5a25-428a-8475-9c69f887c807" providerId="ADAL" clId="{43B37F87-5F58-45F5-A7D1-01025FF78DFA}" dt="2022-03-30T11:15:54.788" v="3909" actId="20577"/>
          <ac:spMkLst>
            <pc:docMk/>
            <pc:sldMk cId="366815211" sldId="258"/>
            <ac:spMk id="5" creationId="{F119D78E-043E-46D6-9345-10268D9B2218}"/>
          </ac:spMkLst>
        </pc:spChg>
      </pc:sldChg>
      <pc:sldChg chg="addSp delSp modSp new mod setBg modClrScheme modAnim chgLayout">
        <pc:chgData name="Amy Rodger" userId="a4ec320a-5a25-428a-8475-9c69f887c807" providerId="ADAL" clId="{43B37F87-5F58-45F5-A7D1-01025FF78DFA}" dt="2022-03-30T10:34:29.726" v="3847"/>
        <pc:sldMkLst>
          <pc:docMk/>
          <pc:sldMk cId="2955021720" sldId="259"/>
        </pc:sldMkLst>
        <pc:spChg chg="del mod ord">
          <ac:chgData name="Amy Rodger" userId="a4ec320a-5a25-428a-8475-9c69f887c807" providerId="ADAL" clId="{43B37F87-5F58-45F5-A7D1-01025FF78DFA}" dt="2022-03-25T11:43:42.397" v="1451" actId="700"/>
          <ac:spMkLst>
            <pc:docMk/>
            <pc:sldMk cId="2955021720" sldId="259"/>
            <ac:spMk id="2" creationId="{53CD799C-D2D2-4E94-8D0E-511EB7EEFC3D}"/>
          </ac:spMkLst>
        </pc:spChg>
        <pc:spChg chg="del mod ord">
          <ac:chgData name="Amy Rodger" userId="a4ec320a-5a25-428a-8475-9c69f887c807" providerId="ADAL" clId="{43B37F87-5F58-45F5-A7D1-01025FF78DFA}" dt="2022-03-25T11:43:42.397" v="1451" actId="700"/>
          <ac:spMkLst>
            <pc:docMk/>
            <pc:sldMk cId="2955021720" sldId="259"/>
            <ac:spMk id="3" creationId="{DB5B6755-2351-41F4-BE6E-A6F21D0C3EA8}"/>
          </ac:spMkLst>
        </pc:spChg>
        <pc:spChg chg="add del mod ord">
          <ac:chgData name="Amy Rodger" userId="a4ec320a-5a25-428a-8475-9c69f887c807" providerId="ADAL" clId="{43B37F87-5F58-45F5-A7D1-01025FF78DFA}" dt="2022-03-25T12:59:49.061" v="2221" actId="478"/>
          <ac:spMkLst>
            <pc:docMk/>
            <pc:sldMk cId="2955021720" sldId="259"/>
            <ac:spMk id="4" creationId="{1667C5F5-4A07-4E18-A75F-A90D14A76322}"/>
          </ac:spMkLst>
        </pc:spChg>
        <pc:spChg chg="add del mod ord">
          <ac:chgData name="Amy Rodger" userId="a4ec320a-5a25-428a-8475-9c69f887c807" providerId="ADAL" clId="{43B37F87-5F58-45F5-A7D1-01025FF78DFA}" dt="2022-03-25T11:47:18.905" v="1574" actId="931"/>
          <ac:spMkLst>
            <pc:docMk/>
            <pc:sldMk cId="2955021720" sldId="259"/>
            <ac:spMk id="5" creationId="{BE5B2582-FA0C-42A4-A4D8-24E42490B233}"/>
          </ac:spMkLst>
        </pc:spChg>
        <pc:spChg chg="add mod ord">
          <ac:chgData name="Amy Rodger" userId="a4ec320a-5a25-428a-8475-9c69f887c807" providerId="ADAL" clId="{43B37F87-5F58-45F5-A7D1-01025FF78DFA}" dt="2022-03-25T13:02:16.608" v="2240" actId="1076"/>
          <ac:spMkLst>
            <pc:docMk/>
            <pc:sldMk cId="2955021720" sldId="259"/>
            <ac:spMk id="6" creationId="{8D3F8318-8392-475D-B6C6-F674B923D641}"/>
          </ac:spMkLst>
        </pc:spChg>
        <pc:spChg chg="add del mod">
          <ac:chgData name="Amy Rodger" userId="a4ec320a-5a25-428a-8475-9c69f887c807" providerId="ADAL" clId="{43B37F87-5F58-45F5-A7D1-01025FF78DFA}" dt="2022-03-25T12:04:43.795" v="1640" actId="478"/>
          <ac:spMkLst>
            <pc:docMk/>
            <pc:sldMk cId="2955021720" sldId="259"/>
            <ac:spMk id="10" creationId="{E47713FA-2D25-4134-98AD-41A049E3E731}"/>
          </ac:spMkLst>
        </pc:spChg>
        <pc:spChg chg="add del mod">
          <ac:chgData name="Amy Rodger" userId="a4ec320a-5a25-428a-8475-9c69f887c807" providerId="ADAL" clId="{43B37F87-5F58-45F5-A7D1-01025FF78DFA}" dt="2022-03-25T11:49:37.560" v="1586" actId="931"/>
          <ac:spMkLst>
            <pc:docMk/>
            <pc:sldMk cId="2955021720" sldId="259"/>
            <ac:spMk id="13" creationId="{E626C989-FA5D-472C-B354-FA10D438B118}"/>
          </ac:spMkLst>
        </pc:spChg>
        <pc:spChg chg="add del mod">
          <ac:chgData name="Amy Rodger" userId="a4ec320a-5a25-428a-8475-9c69f887c807" providerId="ADAL" clId="{43B37F87-5F58-45F5-A7D1-01025FF78DFA}" dt="2022-03-25T12:59:52.319" v="2222" actId="478"/>
          <ac:spMkLst>
            <pc:docMk/>
            <pc:sldMk cId="2955021720" sldId="259"/>
            <ac:spMk id="36" creationId="{71355E3C-C0B8-42C7-8070-53E7F3309541}"/>
          </ac:spMkLst>
        </pc:spChg>
        <pc:spChg chg="add mod">
          <ac:chgData name="Amy Rodger" userId="a4ec320a-5a25-428a-8475-9c69f887c807" providerId="ADAL" clId="{43B37F87-5F58-45F5-A7D1-01025FF78DFA}" dt="2022-03-25T13:25:40.798" v="2500" actId="1036"/>
          <ac:spMkLst>
            <pc:docMk/>
            <pc:sldMk cId="2955021720" sldId="259"/>
            <ac:spMk id="37" creationId="{48FDACFC-212B-43F7-9B5D-809487439E47}"/>
          </ac:spMkLst>
        </pc:spChg>
        <pc:picChg chg="add mod">
          <ac:chgData name="Amy Rodger" userId="a4ec320a-5a25-428a-8475-9c69f887c807" providerId="ADAL" clId="{43B37F87-5F58-45F5-A7D1-01025FF78DFA}" dt="2022-03-30T09:12:22.962" v="2727" actId="1076"/>
          <ac:picMkLst>
            <pc:docMk/>
            <pc:sldMk cId="2955021720" sldId="259"/>
            <ac:picMk id="3" creationId="{B407F475-894B-4212-A964-FA27DC18896F}"/>
          </ac:picMkLst>
        </pc:picChg>
        <pc:picChg chg="add del mod">
          <ac:chgData name="Amy Rodger" userId="a4ec320a-5a25-428a-8475-9c69f887c807" providerId="ADAL" clId="{43B37F87-5F58-45F5-A7D1-01025FF78DFA}" dt="2022-03-25T11:47:29.638" v="1577" actId="478"/>
          <ac:picMkLst>
            <pc:docMk/>
            <pc:sldMk cId="2955021720" sldId="259"/>
            <ac:picMk id="8" creationId="{B3E66DC5-FE38-46A9-9C0D-E13DF1928BA4}"/>
          </ac:picMkLst>
        </pc:picChg>
        <pc:picChg chg="add del mod">
          <ac:chgData name="Amy Rodger" userId="a4ec320a-5a25-428a-8475-9c69f887c807" providerId="ADAL" clId="{43B37F87-5F58-45F5-A7D1-01025FF78DFA}" dt="2022-03-25T11:49:37.560" v="1586" actId="931"/>
          <ac:picMkLst>
            <pc:docMk/>
            <pc:sldMk cId="2955021720" sldId="259"/>
            <ac:picMk id="12" creationId="{DFAD9122-619D-4909-9BDB-0CF528FAB9B3}"/>
          </ac:picMkLst>
        </pc:picChg>
        <pc:picChg chg="add del mod">
          <ac:chgData name="Amy Rodger" userId="a4ec320a-5a25-428a-8475-9c69f887c807" providerId="ADAL" clId="{43B37F87-5F58-45F5-A7D1-01025FF78DFA}" dt="2022-03-25T12:07:15.600" v="1645" actId="478"/>
          <ac:picMkLst>
            <pc:docMk/>
            <pc:sldMk cId="2955021720" sldId="259"/>
            <ac:picMk id="15" creationId="{37009777-65DD-493C-BC2C-9744DD20D053}"/>
          </ac:picMkLst>
        </pc:picChg>
        <pc:picChg chg="add del mod">
          <ac:chgData name="Amy Rodger" userId="a4ec320a-5a25-428a-8475-9c69f887c807" providerId="ADAL" clId="{43B37F87-5F58-45F5-A7D1-01025FF78DFA}" dt="2022-03-30T09:12:16.581" v="2724" actId="478"/>
          <ac:picMkLst>
            <pc:docMk/>
            <pc:sldMk cId="2955021720" sldId="259"/>
            <ac:picMk id="17" creationId="{36564102-ADEF-4BDF-BF8C-B4B6B6C4DC1A}"/>
          </ac:picMkLst>
        </pc:picChg>
        <pc:picChg chg="add del mod">
          <ac:chgData name="Amy Rodger" userId="a4ec320a-5a25-428a-8475-9c69f887c807" providerId="ADAL" clId="{43B37F87-5F58-45F5-A7D1-01025FF78DFA}" dt="2022-03-25T12:09:54.385" v="1654" actId="478"/>
          <ac:picMkLst>
            <pc:docMk/>
            <pc:sldMk cId="2955021720" sldId="259"/>
            <ac:picMk id="19" creationId="{80F1751F-D6E5-4A85-83BC-9179BB6D38EB}"/>
          </ac:picMkLst>
        </pc:picChg>
        <pc:picChg chg="add del mod">
          <ac:chgData name="Amy Rodger" userId="a4ec320a-5a25-428a-8475-9c69f887c807" providerId="ADAL" clId="{43B37F87-5F58-45F5-A7D1-01025FF78DFA}" dt="2022-03-25T12:22:36.914" v="1656" actId="478"/>
          <ac:picMkLst>
            <pc:docMk/>
            <pc:sldMk cId="2955021720" sldId="259"/>
            <ac:picMk id="21" creationId="{1C0F5DA8-601A-41B7-9655-C3D176904B21}"/>
          </ac:picMkLst>
        </pc:picChg>
        <pc:picChg chg="add del mod">
          <ac:chgData name="Amy Rodger" userId="a4ec320a-5a25-428a-8475-9c69f887c807" providerId="ADAL" clId="{43B37F87-5F58-45F5-A7D1-01025FF78DFA}" dt="2022-03-25T12:23:03.721" v="1660" actId="478"/>
          <ac:picMkLst>
            <pc:docMk/>
            <pc:sldMk cId="2955021720" sldId="259"/>
            <ac:picMk id="23" creationId="{BF4E0986-A623-4C5A-B441-047011C65731}"/>
          </ac:picMkLst>
        </pc:picChg>
        <pc:picChg chg="add del mod">
          <ac:chgData name="Amy Rodger" userId="a4ec320a-5a25-428a-8475-9c69f887c807" providerId="ADAL" clId="{43B37F87-5F58-45F5-A7D1-01025FF78DFA}" dt="2022-03-25T12:25:02.432" v="1679" actId="931"/>
          <ac:picMkLst>
            <pc:docMk/>
            <pc:sldMk cId="2955021720" sldId="259"/>
            <ac:picMk id="25" creationId="{EF5ADD34-76BD-4DFF-A654-42D58B196355}"/>
          </ac:picMkLst>
        </pc:picChg>
        <pc:picChg chg="add mod">
          <ac:chgData name="Amy Rodger" userId="a4ec320a-5a25-428a-8475-9c69f887c807" providerId="ADAL" clId="{43B37F87-5F58-45F5-A7D1-01025FF78DFA}" dt="2022-03-25T12:26:04.234" v="1685" actId="1076"/>
          <ac:picMkLst>
            <pc:docMk/>
            <pc:sldMk cId="2955021720" sldId="259"/>
            <ac:picMk id="27" creationId="{247DA446-A634-4635-81AE-83C003588CD9}"/>
          </ac:picMkLst>
        </pc:picChg>
        <pc:picChg chg="add del mod">
          <ac:chgData name="Amy Rodger" userId="a4ec320a-5a25-428a-8475-9c69f887c807" providerId="ADAL" clId="{43B37F87-5F58-45F5-A7D1-01025FF78DFA}" dt="2022-03-25T12:24:59.750" v="1675"/>
          <ac:picMkLst>
            <pc:docMk/>
            <pc:sldMk cId="2955021720" sldId="259"/>
            <ac:picMk id="28" creationId="{9F75B3CE-1BAE-45F1-990C-936362A5B5D7}"/>
          </ac:picMkLst>
        </pc:picChg>
        <pc:picChg chg="add del mod">
          <ac:chgData name="Amy Rodger" userId="a4ec320a-5a25-428a-8475-9c69f887c807" providerId="ADAL" clId="{43B37F87-5F58-45F5-A7D1-01025FF78DFA}" dt="2022-03-30T09:12:15.286" v="2723" actId="478"/>
          <ac:picMkLst>
            <pc:docMk/>
            <pc:sldMk cId="2955021720" sldId="259"/>
            <ac:picMk id="30" creationId="{0A8BB3BC-B388-4331-A4BA-F9CA55FD8337}"/>
          </ac:picMkLst>
        </pc:picChg>
        <pc:picChg chg="add mod">
          <ac:chgData name="Amy Rodger" userId="a4ec320a-5a25-428a-8475-9c69f887c807" providerId="ADAL" clId="{43B37F87-5F58-45F5-A7D1-01025FF78DFA}" dt="2022-03-25T12:26:10.010" v="1687" actId="1076"/>
          <ac:picMkLst>
            <pc:docMk/>
            <pc:sldMk cId="2955021720" sldId="259"/>
            <ac:picMk id="31" creationId="{66D9A245-9A6F-45A1-B443-F14500A247AD}"/>
          </ac:picMkLst>
        </pc:picChg>
        <pc:picChg chg="add mod">
          <ac:chgData name="Amy Rodger" userId="a4ec320a-5a25-428a-8475-9c69f887c807" providerId="ADAL" clId="{43B37F87-5F58-45F5-A7D1-01025FF78DFA}" dt="2022-03-25T12:26:15.404" v="1689" actId="1076"/>
          <ac:picMkLst>
            <pc:docMk/>
            <pc:sldMk cId="2955021720" sldId="259"/>
            <ac:picMk id="32" creationId="{5DBA1588-1FCF-4AB7-9311-B55D40ED92FA}"/>
          </ac:picMkLst>
        </pc:picChg>
        <pc:picChg chg="add del mod ord">
          <ac:chgData name="Amy Rodger" userId="a4ec320a-5a25-428a-8475-9c69f887c807" providerId="ADAL" clId="{43B37F87-5F58-45F5-A7D1-01025FF78DFA}" dt="2022-03-25T13:01:51.072" v="2231" actId="478"/>
          <ac:picMkLst>
            <pc:docMk/>
            <pc:sldMk cId="2955021720" sldId="259"/>
            <ac:picMk id="34" creationId="{90F58CF0-F47C-4659-8EB6-D2929D8C4323}"/>
          </ac:picMkLst>
        </pc:picChg>
        <pc:picChg chg="add del mod">
          <ac:chgData name="Amy Rodger" userId="a4ec320a-5a25-428a-8475-9c69f887c807" providerId="ADAL" clId="{43B37F87-5F58-45F5-A7D1-01025FF78DFA}" dt="2022-03-25T11:55:55.700" v="1593" actId="478"/>
          <ac:picMkLst>
            <pc:docMk/>
            <pc:sldMk cId="2955021720" sldId="259"/>
            <ac:picMk id="1026" creationId="{8C43E7E4-5E98-4BE2-8ED3-1772E8434C90}"/>
          </ac:picMkLst>
        </pc:picChg>
        <pc:picChg chg="add del mod">
          <ac:chgData name="Amy Rodger" userId="a4ec320a-5a25-428a-8475-9c69f887c807" providerId="ADAL" clId="{43B37F87-5F58-45F5-A7D1-01025FF78DFA}" dt="2022-03-25T12:06:59.288" v="1641" actId="478"/>
          <ac:picMkLst>
            <pc:docMk/>
            <pc:sldMk cId="2955021720" sldId="259"/>
            <ac:picMk id="1028" creationId="{403DA130-1AEC-432D-A547-6FC537F6EB34}"/>
          </ac:picMkLst>
        </pc:picChg>
      </pc:sldChg>
      <pc:sldChg chg="modSp add mod modAnim">
        <pc:chgData name="Amy Rodger" userId="a4ec320a-5a25-428a-8475-9c69f887c807" providerId="ADAL" clId="{43B37F87-5F58-45F5-A7D1-01025FF78DFA}" dt="2022-03-30T10:32:50.548" v="3834"/>
        <pc:sldMkLst>
          <pc:docMk/>
          <pc:sldMk cId="1791007273" sldId="260"/>
        </pc:sldMkLst>
        <pc:spChg chg="mod">
          <ac:chgData name="Amy Rodger" userId="a4ec320a-5a25-428a-8475-9c69f887c807" providerId="ADAL" clId="{43B37F87-5F58-45F5-A7D1-01025FF78DFA}" dt="2022-03-25T11:44:47.012" v="1482" actId="113"/>
          <ac:spMkLst>
            <pc:docMk/>
            <pc:sldMk cId="1791007273" sldId="260"/>
            <ac:spMk id="4" creationId="{99B02309-BEE7-46BE-BFA5-EA841625F5F6}"/>
          </ac:spMkLst>
        </pc:spChg>
        <pc:spChg chg="mod">
          <ac:chgData name="Amy Rodger" userId="a4ec320a-5a25-428a-8475-9c69f887c807" providerId="ADAL" clId="{43B37F87-5F58-45F5-A7D1-01025FF78DFA}" dt="2022-03-25T11:43:09.552" v="1449" actId="1076"/>
          <ac:spMkLst>
            <pc:docMk/>
            <pc:sldMk cId="1791007273" sldId="260"/>
            <ac:spMk id="5" creationId="{F119D78E-043E-46D6-9345-10268D9B2218}"/>
          </ac:spMkLst>
        </pc:spChg>
      </pc:sldChg>
      <pc:sldChg chg="del">
        <pc:chgData name="Amy Rodger" userId="a4ec320a-5a25-428a-8475-9c69f887c807" providerId="ADAL" clId="{43B37F87-5F58-45F5-A7D1-01025FF78DFA}" dt="2022-03-25T11:24:56.189" v="0" actId="2696"/>
        <pc:sldMkLst>
          <pc:docMk/>
          <pc:sldMk cId="4147826104" sldId="260"/>
        </pc:sldMkLst>
      </pc:sldChg>
      <pc:sldChg chg="del">
        <pc:chgData name="Amy Rodger" userId="a4ec320a-5a25-428a-8475-9c69f887c807" providerId="ADAL" clId="{43B37F87-5F58-45F5-A7D1-01025FF78DFA}" dt="2022-03-25T11:24:56.189" v="0" actId="2696"/>
        <pc:sldMkLst>
          <pc:docMk/>
          <pc:sldMk cId="983352437" sldId="261"/>
        </pc:sldMkLst>
      </pc:sldChg>
      <pc:sldChg chg="addSp delSp modSp add mod ord modAnim modNotesTx">
        <pc:chgData name="Amy Rodger" userId="a4ec320a-5a25-428a-8475-9c69f887c807" providerId="ADAL" clId="{43B37F87-5F58-45F5-A7D1-01025FF78DFA}" dt="2022-03-30T10:34:48.907" v="3850"/>
        <pc:sldMkLst>
          <pc:docMk/>
          <pc:sldMk cId="3599186537" sldId="261"/>
        </pc:sldMkLst>
        <pc:spChg chg="mod">
          <ac:chgData name="Amy Rodger" userId="a4ec320a-5a25-428a-8475-9c69f887c807" providerId="ADAL" clId="{43B37F87-5F58-45F5-A7D1-01025FF78DFA}" dt="2022-03-25T13:25:48.167" v="2501" actId="255"/>
          <ac:spMkLst>
            <pc:docMk/>
            <pc:sldMk cId="3599186537" sldId="261"/>
            <ac:spMk id="4" creationId="{1667C5F5-4A07-4E18-A75F-A90D14A76322}"/>
          </ac:spMkLst>
        </pc:spChg>
        <pc:spChg chg="mod">
          <ac:chgData name="Amy Rodger" userId="a4ec320a-5a25-428a-8475-9c69f887c807" providerId="ADAL" clId="{43B37F87-5F58-45F5-A7D1-01025FF78DFA}" dt="2022-03-25T13:25:20.068" v="2495" actId="1076"/>
          <ac:spMkLst>
            <pc:docMk/>
            <pc:sldMk cId="3599186537" sldId="261"/>
            <ac:spMk id="6" creationId="{8D3F8318-8392-475D-B6C6-F674B923D641}"/>
          </ac:spMkLst>
        </pc:spChg>
        <pc:spChg chg="add del">
          <ac:chgData name="Amy Rodger" userId="a4ec320a-5a25-428a-8475-9c69f887c807" providerId="ADAL" clId="{43B37F87-5F58-45F5-A7D1-01025FF78DFA}" dt="2022-03-30T09:31:27.690" v="2942" actId="22"/>
          <ac:spMkLst>
            <pc:docMk/>
            <pc:sldMk cId="3599186537" sldId="261"/>
            <ac:spMk id="10" creationId="{AC9767F1-3462-4F6E-B54C-6C2DB20BDB4C}"/>
          </ac:spMkLst>
        </pc:spChg>
        <pc:spChg chg="add mod">
          <ac:chgData name="Amy Rodger" userId="a4ec320a-5a25-428a-8475-9c69f887c807" providerId="ADAL" clId="{43B37F87-5F58-45F5-A7D1-01025FF78DFA}" dt="2022-03-25T13:24:42.671" v="2479" actId="1076"/>
          <ac:spMkLst>
            <pc:docMk/>
            <pc:sldMk cId="3599186537" sldId="261"/>
            <ac:spMk id="46" creationId="{AE97A272-6E76-4E1C-96EC-D3E3104AA03A}"/>
          </ac:spMkLst>
        </pc:spChg>
        <pc:spChg chg="add del mod">
          <ac:chgData name="Amy Rodger" userId="a4ec320a-5a25-428a-8475-9c69f887c807" providerId="ADAL" clId="{43B37F87-5F58-45F5-A7D1-01025FF78DFA}" dt="2022-03-25T13:29:43.123" v="2537" actId="21"/>
          <ac:spMkLst>
            <pc:docMk/>
            <pc:sldMk cId="3599186537" sldId="261"/>
            <ac:spMk id="47" creationId="{93399357-BF14-4F75-B4E1-D33EE21E0B42}"/>
          </ac:spMkLst>
        </pc:spChg>
        <pc:picChg chg="add del mod">
          <ac:chgData name="Amy Rodger" userId="a4ec320a-5a25-428a-8475-9c69f887c807" providerId="ADAL" clId="{43B37F87-5F58-45F5-A7D1-01025FF78DFA}" dt="2022-03-30T09:25:44.276" v="2883" actId="931"/>
          <ac:picMkLst>
            <pc:docMk/>
            <pc:sldMk cId="3599186537" sldId="261"/>
            <ac:picMk id="3" creationId="{1F63AC28-D4AF-4D2B-8A86-8554BEF55001}"/>
          </ac:picMkLst>
        </pc:picChg>
        <pc:picChg chg="add del mod">
          <ac:chgData name="Amy Rodger" userId="a4ec320a-5a25-428a-8475-9c69f887c807" providerId="ADAL" clId="{43B37F87-5F58-45F5-A7D1-01025FF78DFA}" dt="2022-03-25T12:37:48.700" v="1753" actId="478"/>
          <ac:picMkLst>
            <pc:docMk/>
            <pc:sldMk cId="3599186537" sldId="261"/>
            <ac:picMk id="3" creationId="{C2D9278D-84A0-4AFD-BD53-A8C82147BACE}"/>
          </ac:picMkLst>
        </pc:picChg>
        <pc:picChg chg="add del mod">
          <ac:chgData name="Amy Rodger" userId="a4ec320a-5a25-428a-8475-9c69f887c807" providerId="ADAL" clId="{43B37F87-5F58-45F5-A7D1-01025FF78DFA}" dt="2022-03-25T12:39:12.871" v="1758" actId="478"/>
          <ac:picMkLst>
            <pc:docMk/>
            <pc:sldMk cId="3599186537" sldId="261"/>
            <ac:picMk id="7" creationId="{46190ECA-7DA6-4C6E-A663-1C8F059B3EF3}"/>
          </ac:picMkLst>
        </pc:picChg>
        <pc:picChg chg="add mod">
          <ac:chgData name="Amy Rodger" userId="a4ec320a-5a25-428a-8475-9c69f887c807" providerId="ADAL" clId="{43B37F87-5F58-45F5-A7D1-01025FF78DFA}" dt="2022-03-30T09:31:44.397" v="2947" actId="1076"/>
          <ac:picMkLst>
            <pc:docMk/>
            <pc:sldMk cId="3599186537" sldId="261"/>
            <ac:picMk id="8" creationId="{F15C8CDF-92AC-46AC-BAD6-92AEFA44FCE8}"/>
          </ac:picMkLst>
        </pc:picChg>
        <pc:picChg chg="add del mod">
          <ac:chgData name="Amy Rodger" userId="a4ec320a-5a25-428a-8475-9c69f887c807" providerId="ADAL" clId="{43B37F87-5F58-45F5-A7D1-01025FF78DFA}" dt="2022-03-30T09:31:25.459" v="2940" actId="478"/>
          <ac:picMkLst>
            <pc:docMk/>
            <pc:sldMk cId="3599186537" sldId="261"/>
            <ac:picMk id="9" creationId="{46A4206B-5B7A-4C63-83B1-68C1765F6C9C}"/>
          </ac:picMkLst>
        </pc:picChg>
        <pc:picChg chg="add del mod">
          <ac:chgData name="Amy Rodger" userId="a4ec320a-5a25-428a-8475-9c69f887c807" providerId="ADAL" clId="{43B37F87-5F58-45F5-A7D1-01025FF78DFA}" dt="2022-03-25T12:40:54.765" v="1778"/>
          <ac:picMkLst>
            <pc:docMk/>
            <pc:sldMk cId="3599186537" sldId="261"/>
            <ac:picMk id="15" creationId="{95FC5337-2752-4BF9-8BF1-1EC17D615B0F}"/>
          </ac:picMkLst>
        </pc:picChg>
        <pc:picChg chg="add del mod">
          <ac:chgData name="Amy Rodger" userId="a4ec320a-5a25-428a-8475-9c69f887c807" providerId="ADAL" clId="{43B37F87-5F58-45F5-A7D1-01025FF78DFA}" dt="2022-03-25T12:40:54.264" v="1776"/>
          <ac:picMkLst>
            <pc:docMk/>
            <pc:sldMk cId="3599186537" sldId="261"/>
            <ac:picMk id="16" creationId="{314118EE-CE97-4F86-91E5-B43CABEFDB7B}"/>
          </ac:picMkLst>
        </pc:picChg>
        <pc:picChg chg="del">
          <ac:chgData name="Amy Rodger" userId="a4ec320a-5a25-428a-8475-9c69f887c807" providerId="ADAL" clId="{43B37F87-5F58-45F5-A7D1-01025FF78DFA}" dt="2022-03-25T12:36:54.899" v="1747" actId="478"/>
          <ac:picMkLst>
            <pc:docMk/>
            <pc:sldMk cId="3599186537" sldId="261"/>
            <ac:picMk id="17" creationId="{36564102-ADEF-4BDF-BF8C-B4B6B6C4DC1A}"/>
          </ac:picMkLst>
        </pc:picChg>
        <pc:picChg chg="add del mod">
          <ac:chgData name="Amy Rodger" userId="a4ec320a-5a25-428a-8475-9c69f887c807" providerId="ADAL" clId="{43B37F87-5F58-45F5-A7D1-01025FF78DFA}" dt="2022-03-25T12:40:53.665" v="1774"/>
          <ac:picMkLst>
            <pc:docMk/>
            <pc:sldMk cId="3599186537" sldId="261"/>
            <ac:picMk id="18" creationId="{E8A7843B-6C5E-4DA1-8C07-1DB96944B00B}"/>
          </ac:picMkLst>
        </pc:picChg>
        <pc:picChg chg="add del mod">
          <ac:chgData name="Amy Rodger" userId="a4ec320a-5a25-428a-8475-9c69f887c807" providerId="ADAL" clId="{43B37F87-5F58-45F5-A7D1-01025FF78DFA}" dt="2022-03-25T12:45:28.356" v="1985" actId="478"/>
          <ac:picMkLst>
            <pc:docMk/>
            <pc:sldMk cId="3599186537" sldId="261"/>
            <ac:picMk id="19" creationId="{42C06BB9-3A21-4F72-9108-8DE14AB5CF52}"/>
          </ac:picMkLst>
        </pc:picChg>
        <pc:picChg chg="add del mod">
          <ac:chgData name="Amy Rodger" userId="a4ec320a-5a25-428a-8475-9c69f887c807" providerId="ADAL" clId="{43B37F87-5F58-45F5-A7D1-01025FF78DFA}" dt="2022-03-25T12:43:31.148" v="1844" actId="21"/>
          <ac:picMkLst>
            <pc:docMk/>
            <pc:sldMk cId="3599186537" sldId="261"/>
            <ac:picMk id="20" creationId="{B6E844A9-2ED9-4B72-9A52-0DDC4187F6E0}"/>
          </ac:picMkLst>
        </pc:picChg>
        <pc:picChg chg="add del mod">
          <ac:chgData name="Amy Rodger" userId="a4ec320a-5a25-428a-8475-9c69f887c807" providerId="ADAL" clId="{43B37F87-5F58-45F5-A7D1-01025FF78DFA}" dt="2022-03-25T12:45:27.269" v="1984" actId="478"/>
          <ac:picMkLst>
            <pc:docMk/>
            <pc:sldMk cId="3599186537" sldId="261"/>
            <ac:picMk id="21" creationId="{501A786E-C500-4AE1-8E46-EEC03B66747D}"/>
          </ac:picMkLst>
        </pc:picChg>
        <pc:picChg chg="add del mod ord">
          <ac:chgData name="Amy Rodger" userId="a4ec320a-5a25-428a-8475-9c69f887c807" providerId="ADAL" clId="{43B37F87-5F58-45F5-A7D1-01025FF78DFA}" dt="2022-03-25T12:41:38.510" v="1791" actId="21"/>
          <ac:picMkLst>
            <pc:docMk/>
            <pc:sldMk cId="3599186537" sldId="261"/>
            <ac:picMk id="22" creationId="{E1326B95-3A76-4FEA-AAD9-74D1ABB306B1}"/>
          </ac:picMkLst>
        </pc:picChg>
        <pc:picChg chg="add del mod">
          <ac:chgData name="Amy Rodger" userId="a4ec320a-5a25-428a-8475-9c69f887c807" providerId="ADAL" clId="{43B37F87-5F58-45F5-A7D1-01025FF78DFA}" dt="2022-03-25T12:42:34.613" v="1821"/>
          <ac:picMkLst>
            <pc:docMk/>
            <pc:sldMk cId="3599186537" sldId="261"/>
            <ac:picMk id="23" creationId="{940F256C-978A-4343-8CED-E4AB3E513336}"/>
          </ac:picMkLst>
        </pc:picChg>
        <pc:picChg chg="add del mod">
          <ac:chgData name="Amy Rodger" userId="a4ec320a-5a25-428a-8475-9c69f887c807" providerId="ADAL" clId="{43B37F87-5F58-45F5-A7D1-01025FF78DFA}" dt="2022-03-25T12:42:31.376" v="1817"/>
          <ac:picMkLst>
            <pc:docMk/>
            <pc:sldMk cId="3599186537" sldId="261"/>
            <ac:picMk id="24" creationId="{A615CCC9-8469-477D-B851-998504DD9599}"/>
          </ac:picMkLst>
        </pc:picChg>
        <pc:picChg chg="add del mod">
          <ac:chgData name="Amy Rodger" userId="a4ec320a-5a25-428a-8475-9c69f887c807" providerId="ADAL" clId="{43B37F87-5F58-45F5-A7D1-01025FF78DFA}" dt="2022-03-25T12:42:31.376" v="1817"/>
          <ac:picMkLst>
            <pc:docMk/>
            <pc:sldMk cId="3599186537" sldId="261"/>
            <ac:picMk id="25" creationId="{920547F2-5DCD-41EC-B53C-1EDC52CC1B1A}"/>
          </ac:picMkLst>
        </pc:picChg>
        <pc:picChg chg="add del mod">
          <ac:chgData name="Amy Rodger" userId="a4ec320a-5a25-428a-8475-9c69f887c807" providerId="ADAL" clId="{43B37F87-5F58-45F5-A7D1-01025FF78DFA}" dt="2022-03-25T12:42:31.376" v="1817"/>
          <ac:picMkLst>
            <pc:docMk/>
            <pc:sldMk cId="3599186537" sldId="261"/>
            <ac:picMk id="26" creationId="{BCBCFAF2-2EBA-473B-BCC5-B19A29C11068}"/>
          </ac:picMkLst>
        </pc:picChg>
        <pc:picChg chg="del mod">
          <ac:chgData name="Amy Rodger" userId="a4ec320a-5a25-428a-8475-9c69f887c807" providerId="ADAL" clId="{43B37F87-5F58-45F5-A7D1-01025FF78DFA}" dt="2022-03-25T12:45:28.861" v="1986" actId="478"/>
          <ac:picMkLst>
            <pc:docMk/>
            <pc:sldMk cId="3599186537" sldId="261"/>
            <ac:picMk id="27" creationId="{247DA446-A634-4635-81AE-83C003588CD9}"/>
          </ac:picMkLst>
        </pc:picChg>
        <pc:picChg chg="add del mod">
          <ac:chgData name="Amy Rodger" userId="a4ec320a-5a25-428a-8475-9c69f887c807" providerId="ADAL" clId="{43B37F87-5F58-45F5-A7D1-01025FF78DFA}" dt="2022-03-25T12:42:31.002" v="1815"/>
          <ac:picMkLst>
            <pc:docMk/>
            <pc:sldMk cId="3599186537" sldId="261"/>
            <ac:picMk id="28" creationId="{C373974F-D757-4586-87E6-1EAC5BB76D76}"/>
          </ac:picMkLst>
        </pc:picChg>
        <pc:picChg chg="add del mod">
          <ac:chgData name="Amy Rodger" userId="a4ec320a-5a25-428a-8475-9c69f887c807" providerId="ADAL" clId="{43B37F87-5F58-45F5-A7D1-01025FF78DFA}" dt="2022-03-25T12:42:30.811" v="1814"/>
          <ac:picMkLst>
            <pc:docMk/>
            <pc:sldMk cId="3599186537" sldId="261"/>
            <ac:picMk id="29" creationId="{C6910607-FBEE-42B0-AF93-D64166B1AA19}"/>
          </ac:picMkLst>
        </pc:picChg>
        <pc:picChg chg="del">
          <ac:chgData name="Amy Rodger" userId="a4ec320a-5a25-428a-8475-9c69f887c807" providerId="ADAL" clId="{43B37F87-5F58-45F5-A7D1-01025FF78DFA}" dt="2022-03-25T12:36:53.577" v="1746" actId="478"/>
          <ac:picMkLst>
            <pc:docMk/>
            <pc:sldMk cId="3599186537" sldId="261"/>
            <ac:picMk id="30" creationId="{0A8BB3BC-B388-4331-A4BA-F9CA55FD8337}"/>
          </ac:picMkLst>
        </pc:picChg>
        <pc:picChg chg="del mod">
          <ac:chgData name="Amy Rodger" userId="a4ec320a-5a25-428a-8475-9c69f887c807" providerId="ADAL" clId="{43B37F87-5F58-45F5-A7D1-01025FF78DFA}" dt="2022-03-25T12:45:29.340" v="1987" actId="478"/>
          <ac:picMkLst>
            <pc:docMk/>
            <pc:sldMk cId="3599186537" sldId="261"/>
            <ac:picMk id="31" creationId="{66D9A245-9A6F-45A1-B443-F14500A247AD}"/>
          </ac:picMkLst>
        </pc:picChg>
        <pc:picChg chg="del mod">
          <ac:chgData name="Amy Rodger" userId="a4ec320a-5a25-428a-8475-9c69f887c807" providerId="ADAL" clId="{43B37F87-5F58-45F5-A7D1-01025FF78DFA}" dt="2022-03-25T12:45:29.768" v="1988" actId="478"/>
          <ac:picMkLst>
            <pc:docMk/>
            <pc:sldMk cId="3599186537" sldId="261"/>
            <ac:picMk id="32" creationId="{5DBA1588-1FCF-4AB7-9311-B55D40ED92FA}"/>
          </ac:picMkLst>
        </pc:picChg>
        <pc:picChg chg="add del mod">
          <ac:chgData name="Amy Rodger" userId="a4ec320a-5a25-428a-8475-9c69f887c807" providerId="ADAL" clId="{43B37F87-5F58-45F5-A7D1-01025FF78DFA}" dt="2022-03-25T12:42:30.239" v="1811"/>
          <ac:picMkLst>
            <pc:docMk/>
            <pc:sldMk cId="3599186537" sldId="261"/>
            <ac:picMk id="33" creationId="{BF600E7E-F494-4A90-93A3-FBE16BEA678B}"/>
          </ac:picMkLst>
        </pc:picChg>
        <pc:picChg chg="add del mod">
          <ac:chgData name="Amy Rodger" userId="a4ec320a-5a25-428a-8475-9c69f887c807" providerId="ADAL" clId="{43B37F87-5F58-45F5-A7D1-01025FF78DFA}" dt="2022-03-25T12:42:30.066" v="1810"/>
          <ac:picMkLst>
            <pc:docMk/>
            <pc:sldMk cId="3599186537" sldId="261"/>
            <ac:picMk id="34" creationId="{B67D4BC8-DFDE-49F3-BEF1-467292CA9E3E}"/>
          </ac:picMkLst>
        </pc:picChg>
        <pc:picChg chg="add del mod">
          <ac:chgData name="Amy Rodger" userId="a4ec320a-5a25-428a-8475-9c69f887c807" providerId="ADAL" clId="{43B37F87-5F58-45F5-A7D1-01025FF78DFA}" dt="2022-03-25T12:42:29.566" v="1808"/>
          <ac:picMkLst>
            <pc:docMk/>
            <pc:sldMk cId="3599186537" sldId="261"/>
            <ac:picMk id="35" creationId="{BBFA353A-3249-4B4F-9AE8-8B2ECD8C4BC0}"/>
          </ac:picMkLst>
        </pc:picChg>
        <pc:picChg chg="add del mod">
          <ac:chgData name="Amy Rodger" userId="a4ec320a-5a25-428a-8475-9c69f887c807" providerId="ADAL" clId="{43B37F87-5F58-45F5-A7D1-01025FF78DFA}" dt="2022-03-25T12:45:26.749" v="1982" actId="478"/>
          <ac:picMkLst>
            <pc:docMk/>
            <pc:sldMk cId="3599186537" sldId="261"/>
            <ac:picMk id="36" creationId="{A1877D46-5FA3-45FF-89D4-A6F6A7C88939}"/>
          </ac:picMkLst>
        </pc:picChg>
        <pc:picChg chg="add mod">
          <ac:chgData name="Amy Rodger" userId="a4ec320a-5a25-428a-8475-9c69f887c807" providerId="ADAL" clId="{43B37F87-5F58-45F5-A7D1-01025FF78DFA}" dt="2022-03-25T12:43:38.020" v="1848" actId="571"/>
          <ac:picMkLst>
            <pc:docMk/>
            <pc:sldMk cId="3599186537" sldId="261"/>
            <ac:picMk id="37" creationId="{4FECECBA-02F1-4C0C-BE92-BE890C243E05}"/>
          </ac:picMkLst>
        </pc:picChg>
        <pc:picChg chg="add mod">
          <ac:chgData name="Amy Rodger" userId="a4ec320a-5a25-428a-8475-9c69f887c807" providerId="ADAL" clId="{43B37F87-5F58-45F5-A7D1-01025FF78DFA}" dt="2022-03-25T12:43:38.020" v="1848" actId="571"/>
          <ac:picMkLst>
            <pc:docMk/>
            <pc:sldMk cId="3599186537" sldId="261"/>
            <ac:picMk id="38" creationId="{A121A21F-39B3-48AE-B9D9-5874510517FA}"/>
          </ac:picMkLst>
        </pc:picChg>
        <pc:picChg chg="add mod">
          <ac:chgData name="Amy Rodger" userId="a4ec320a-5a25-428a-8475-9c69f887c807" providerId="ADAL" clId="{43B37F87-5F58-45F5-A7D1-01025FF78DFA}" dt="2022-03-25T12:43:38.020" v="1848" actId="571"/>
          <ac:picMkLst>
            <pc:docMk/>
            <pc:sldMk cId="3599186537" sldId="261"/>
            <ac:picMk id="39" creationId="{84F70396-2F7D-42DB-8B27-964294DC471E}"/>
          </ac:picMkLst>
        </pc:picChg>
        <pc:picChg chg="add del mod">
          <ac:chgData name="Amy Rodger" userId="a4ec320a-5a25-428a-8475-9c69f887c807" providerId="ADAL" clId="{43B37F87-5F58-45F5-A7D1-01025FF78DFA}" dt="2022-03-25T12:45:32.407" v="1993" actId="478"/>
          <ac:picMkLst>
            <pc:docMk/>
            <pc:sldMk cId="3599186537" sldId="261"/>
            <ac:picMk id="40" creationId="{E89F65A6-2823-4AA6-A2D2-1F002AF26EF8}"/>
          </ac:picMkLst>
        </pc:picChg>
        <pc:picChg chg="add del mod">
          <ac:chgData name="Amy Rodger" userId="a4ec320a-5a25-428a-8475-9c69f887c807" providerId="ADAL" clId="{43B37F87-5F58-45F5-A7D1-01025FF78DFA}" dt="2022-03-25T12:45:31.985" v="1992" actId="478"/>
          <ac:picMkLst>
            <pc:docMk/>
            <pc:sldMk cId="3599186537" sldId="261"/>
            <ac:picMk id="41" creationId="{3FEBD074-88EC-48D8-B2BC-115D2AFA86D2}"/>
          </ac:picMkLst>
        </pc:picChg>
        <pc:picChg chg="add del mod">
          <ac:chgData name="Amy Rodger" userId="a4ec320a-5a25-428a-8475-9c69f887c807" providerId="ADAL" clId="{43B37F87-5F58-45F5-A7D1-01025FF78DFA}" dt="2022-03-25T12:45:31.576" v="1991" actId="478"/>
          <ac:picMkLst>
            <pc:docMk/>
            <pc:sldMk cId="3599186537" sldId="261"/>
            <ac:picMk id="42" creationId="{478A8621-7A8D-4517-9908-4CCF7669EB8C}"/>
          </ac:picMkLst>
        </pc:picChg>
        <pc:picChg chg="add del mod">
          <ac:chgData name="Amy Rodger" userId="a4ec320a-5a25-428a-8475-9c69f887c807" providerId="ADAL" clId="{43B37F87-5F58-45F5-A7D1-01025FF78DFA}" dt="2022-03-25T12:45:30.190" v="1989" actId="478"/>
          <ac:picMkLst>
            <pc:docMk/>
            <pc:sldMk cId="3599186537" sldId="261"/>
            <ac:picMk id="43" creationId="{4DEBFC65-163D-40EE-B271-7FDD84B2D7AF}"/>
          </ac:picMkLst>
        </pc:picChg>
        <pc:picChg chg="add del mod">
          <ac:chgData name="Amy Rodger" userId="a4ec320a-5a25-428a-8475-9c69f887c807" providerId="ADAL" clId="{43B37F87-5F58-45F5-A7D1-01025FF78DFA}" dt="2022-03-25T12:45:31.062" v="1990" actId="478"/>
          <ac:picMkLst>
            <pc:docMk/>
            <pc:sldMk cId="3599186537" sldId="261"/>
            <ac:picMk id="44" creationId="{D6FAC6B1-5554-4460-B7C1-661A48DC7345}"/>
          </ac:picMkLst>
        </pc:picChg>
        <pc:picChg chg="add del mod">
          <ac:chgData name="Amy Rodger" userId="a4ec320a-5a25-428a-8475-9c69f887c807" providerId="ADAL" clId="{43B37F87-5F58-45F5-A7D1-01025FF78DFA}" dt="2022-03-25T12:43:50.782" v="1851" actId="478"/>
          <ac:picMkLst>
            <pc:docMk/>
            <pc:sldMk cId="3599186537" sldId="261"/>
            <ac:picMk id="45" creationId="{32C11960-0E8D-47AC-91C1-0633E36F3673}"/>
          </ac:picMkLst>
        </pc:picChg>
      </pc:sldChg>
      <pc:sldChg chg="addSp delSp modSp add mod modAnim">
        <pc:chgData name="Amy Rodger" userId="a4ec320a-5a25-428a-8475-9c69f887c807" providerId="ADAL" clId="{43B37F87-5F58-45F5-A7D1-01025FF78DFA}" dt="2022-03-30T10:34:41.736" v="3848"/>
        <pc:sldMkLst>
          <pc:docMk/>
          <pc:sldMk cId="1788586840" sldId="262"/>
        </pc:sldMkLst>
        <pc:spChg chg="add del mod">
          <ac:chgData name="Amy Rodger" userId="a4ec320a-5a25-428a-8475-9c69f887c807" providerId="ADAL" clId="{43B37F87-5F58-45F5-A7D1-01025FF78DFA}" dt="2022-03-25T12:47:32.729" v="2031" actId="478"/>
          <ac:spMkLst>
            <pc:docMk/>
            <pc:sldMk cId="1788586840" sldId="262"/>
            <ac:spMk id="3" creationId="{E3AD685E-87F9-45BF-8DB4-AD60A5622467}"/>
          </ac:spMkLst>
        </pc:spChg>
        <pc:spChg chg="del">
          <ac:chgData name="Amy Rodger" userId="a4ec320a-5a25-428a-8475-9c69f887c807" providerId="ADAL" clId="{43B37F87-5F58-45F5-A7D1-01025FF78DFA}" dt="2022-03-25T12:47:27.840" v="2030" actId="478"/>
          <ac:spMkLst>
            <pc:docMk/>
            <pc:sldMk cId="1788586840" sldId="262"/>
            <ac:spMk id="4" creationId="{1667C5F5-4A07-4E18-A75F-A90D14A76322}"/>
          </ac:spMkLst>
        </pc:spChg>
        <pc:spChg chg="mod">
          <ac:chgData name="Amy Rodger" userId="a4ec320a-5a25-428a-8475-9c69f887c807" providerId="ADAL" clId="{43B37F87-5F58-45F5-A7D1-01025FF78DFA}" dt="2022-03-25T12:48:20.993" v="2088" actId="20577"/>
          <ac:spMkLst>
            <pc:docMk/>
            <pc:sldMk cId="1788586840" sldId="262"/>
            <ac:spMk id="6" creationId="{8D3F8318-8392-475D-B6C6-F674B923D641}"/>
          </ac:spMkLst>
        </pc:spChg>
        <pc:spChg chg="add mod">
          <ac:chgData name="Amy Rodger" userId="a4ec320a-5a25-428a-8475-9c69f887c807" providerId="ADAL" clId="{43B37F87-5F58-45F5-A7D1-01025FF78DFA}" dt="2022-03-25T13:25:59.442" v="2504" actId="255"/>
          <ac:spMkLst>
            <pc:docMk/>
            <pc:sldMk cId="1788586840" sldId="262"/>
            <ac:spMk id="18" creationId="{203121E7-BD15-42BC-9489-38FD36EBD114}"/>
          </ac:spMkLst>
        </pc:spChg>
        <pc:picChg chg="del mod">
          <ac:chgData name="Amy Rodger" userId="a4ec320a-5a25-428a-8475-9c69f887c807" providerId="ADAL" clId="{43B37F87-5F58-45F5-A7D1-01025FF78DFA}" dt="2022-03-25T12:47:40.212" v="2035" actId="478"/>
          <ac:picMkLst>
            <pc:docMk/>
            <pc:sldMk cId="1788586840" sldId="262"/>
            <ac:picMk id="9" creationId="{46A4206B-5B7A-4C63-83B1-68C1765F6C9C}"/>
          </ac:picMkLst>
        </pc:picChg>
        <pc:picChg chg="add mod">
          <ac:chgData name="Amy Rodger" userId="a4ec320a-5a25-428a-8475-9c69f887c807" providerId="ADAL" clId="{43B37F87-5F58-45F5-A7D1-01025FF78DFA}" dt="2022-03-30T10:34:02.682" v="3844" actId="571"/>
          <ac:picMkLst>
            <pc:docMk/>
            <pc:sldMk cId="1788586840" sldId="262"/>
            <ac:picMk id="15" creationId="{82E746FB-AE7D-458D-888B-EF341B16E111}"/>
          </ac:picMkLst>
        </pc:picChg>
        <pc:picChg chg="add mod">
          <ac:chgData name="Amy Rodger" userId="a4ec320a-5a25-428a-8475-9c69f887c807" providerId="ADAL" clId="{43B37F87-5F58-45F5-A7D1-01025FF78DFA}" dt="2022-03-30T10:34:02.682" v="3844" actId="571"/>
          <ac:picMkLst>
            <pc:docMk/>
            <pc:sldMk cId="1788586840" sldId="262"/>
            <ac:picMk id="16" creationId="{98F54DEB-7331-41F4-AC7F-E19E39475595}"/>
          </ac:picMkLst>
        </pc:picChg>
        <pc:picChg chg="mod">
          <ac:chgData name="Amy Rodger" userId="a4ec320a-5a25-428a-8475-9c69f887c807" providerId="ADAL" clId="{43B37F87-5F58-45F5-A7D1-01025FF78DFA}" dt="2022-03-25T12:48:50.357" v="2089" actId="1076"/>
          <ac:picMkLst>
            <pc:docMk/>
            <pc:sldMk cId="1788586840" sldId="262"/>
            <ac:picMk id="19" creationId="{42C06BB9-3A21-4F72-9108-8DE14AB5CF52}"/>
          </ac:picMkLst>
        </pc:picChg>
        <pc:picChg chg="add del mod ord">
          <ac:chgData name="Amy Rodger" userId="a4ec320a-5a25-428a-8475-9c69f887c807" providerId="ADAL" clId="{43B37F87-5F58-45F5-A7D1-01025FF78DFA}" dt="2022-03-25T13:02:31.056" v="2241" actId="478"/>
          <ac:picMkLst>
            <pc:docMk/>
            <pc:sldMk cId="1788586840" sldId="262"/>
            <ac:picMk id="20" creationId="{C86EF07F-8269-4F3E-AC48-38D3CAF4A7B3}"/>
          </ac:picMkLst>
        </pc:picChg>
        <pc:picChg chg="mod">
          <ac:chgData name="Amy Rodger" userId="a4ec320a-5a25-428a-8475-9c69f887c807" providerId="ADAL" clId="{43B37F87-5F58-45F5-A7D1-01025FF78DFA}" dt="2022-03-25T12:48:50.357" v="2089" actId="1076"/>
          <ac:picMkLst>
            <pc:docMk/>
            <pc:sldMk cId="1788586840" sldId="262"/>
            <ac:picMk id="21" creationId="{501A786E-C500-4AE1-8E46-EEC03B66747D}"/>
          </ac:picMkLst>
        </pc:picChg>
        <pc:picChg chg="mod">
          <ac:chgData name="Amy Rodger" userId="a4ec320a-5a25-428a-8475-9c69f887c807" providerId="ADAL" clId="{43B37F87-5F58-45F5-A7D1-01025FF78DFA}" dt="2022-03-25T12:48:50.357" v="2089" actId="1076"/>
          <ac:picMkLst>
            <pc:docMk/>
            <pc:sldMk cId="1788586840" sldId="262"/>
            <ac:picMk id="27" creationId="{247DA446-A634-4635-81AE-83C003588CD9}"/>
          </ac:picMkLst>
        </pc:picChg>
        <pc:picChg chg="mod">
          <ac:chgData name="Amy Rodger" userId="a4ec320a-5a25-428a-8475-9c69f887c807" providerId="ADAL" clId="{43B37F87-5F58-45F5-A7D1-01025FF78DFA}" dt="2022-03-25T12:48:50.357" v="2089" actId="1076"/>
          <ac:picMkLst>
            <pc:docMk/>
            <pc:sldMk cId="1788586840" sldId="262"/>
            <ac:picMk id="31" creationId="{66D9A245-9A6F-45A1-B443-F14500A247AD}"/>
          </ac:picMkLst>
        </pc:picChg>
        <pc:picChg chg="mod">
          <ac:chgData name="Amy Rodger" userId="a4ec320a-5a25-428a-8475-9c69f887c807" providerId="ADAL" clId="{43B37F87-5F58-45F5-A7D1-01025FF78DFA}" dt="2022-03-25T12:48:50.357" v="2089" actId="1076"/>
          <ac:picMkLst>
            <pc:docMk/>
            <pc:sldMk cId="1788586840" sldId="262"/>
            <ac:picMk id="32" creationId="{5DBA1588-1FCF-4AB7-9311-B55D40ED92FA}"/>
          </ac:picMkLst>
        </pc:picChg>
        <pc:picChg chg="mod">
          <ac:chgData name="Amy Rodger" userId="a4ec320a-5a25-428a-8475-9c69f887c807" providerId="ADAL" clId="{43B37F87-5F58-45F5-A7D1-01025FF78DFA}" dt="2022-03-25T12:55:08.343" v="2163" actId="1076"/>
          <ac:picMkLst>
            <pc:docMk/>
            <pc:sldMk cId="1788586840" sldId="262"/>
            <ac:picMk id="36" creationId="{A1877D46-5FA3-45FF-89D4-A6F6A7C88939}"/>
          </ac:picMkLst>
        </pc:picChg>
        <pc:picChg chg="mod">
          <ac:chgData name="Amy Rodger" userId="a4ec320a-5a25-428a-8475-9c69f887c807" providerId="ADAL" clId="{43B37F87-5F58-45F5-A7D1-01025FF78DFA}" dt="2022-03-25T12:48:57.814" v="2090" actId="1076"/>
          <ac:picMkLst>
            <pc:docMk/>
            <pc:sldMk cId="1788586840" sldId="262"/>
            <ac:picMk id="40" creationId="{E89F65A6-2823-4AA6-A2D2-1F002AF26EF8}"/>
          </ac:picMkLst>
        </pc:picChg>
        <pc:picChg chg="mod">
          <ac:chgData name="Amy Rodger" userId="a4ec320a-5a25-428a-8475-9c69f887c807" providerId="ADAL" clId="{43B37F87-5F58-45F5-A7D1-01025FF78DFA}" dt="2022-03-25T12:48:57.814" v="2090" actId="1076"/>
          <ac:picMkLst>
            <pc:docMk/>
            <pc:sldMk cId="1788586840" sldId="262"/>
            <ac:picMk id="41" creationId="{3FEBD074-88EC-48D8-B2BC-115D2AFA86D2}"/>
          </ac:picMkLst>
        </pc:picChg>
        <pc:picChg chg="mod">
          <ac:chgData name="Amy Rodger" userId="a4ec320a-5a25-428a-8475-9c69f887c807" providerId="ADAL" clId="{43B37F87-5F58-45F5-A7D1-01025FF78DFA}" dt="2022-03-25T12:48:57.814" v="2090" actId="1076"/>
          <ac:picMkLst>
            <pc:docMk/>
            <pc:sldMk cId="1788586840" sldId="262"/>
            <ac:picMk id="42" creationId="{478A8621-7A8D-4517-9908-4CCF7669EB8C}"/>
          </ac:picMkLst>
        </pc:picChg>
        <pc:picChg chg="mod">
          <ac:chgData name="Amy Rodger" userId="a4ec320a-5a25-428a-8475-9c69f887c807" providerId="ADAL" clId="{43B37F87-5F58-45F5-A7D1-01025FF78DFA}" dt="2022-03-25T12:48:57.814" v="2090" actId="1076"/>
          <ac:picMkLst>
            <pc:docMk/>
            <pc:sldMk cId="1788586840" sldId="262"/>
            <ac:picMk id="43" creationId="{4DEBFC65-163D-40EE-B271-7FDD84B2D7AF}"/>
          </ac:picMkLst>
        </pc:picChg>
        <pc:picChg chg="mod">
          <ac:chgData name="Amy Rodger" userId="a4ec320a-5a25-428a-8475-9c69f887c807" providerId="ADAL" clId="{43B37F87-5F58-45F5-A7D1-01025FF78DFA}" dt="2022-03-25T12:48:57.814" v="2090" actId="1076"/>
          <ac:picMkLst>
            <pc:docMk/>
            <pc:sldMk cId="1788586840" sldId="262"/>
            <ac:picMk id="44" creationId="{D6FAC6B1-5554-4460-B7C1-661A48DC7345}"/>
          </ac:picMkLst>
        </pc:picChg>
      </pc:sldChg>
      <pc:sldChg chg="addSp delSp modSp add mod ord modAnim">
        <pc:chgData name="Amy Rodger" userId="a4ec320a-5a25-428a-8475-9c69f887c807" providerId="ADAL" clId="{43B37F87-5F58-45F5-A7D1-01025FF78DFA}" dt="2022-03-30T10:34:55.740" v="3851"/>
        <pc:sldMkLst>
          <pc:docMk/>
          <pc:sldMk cId="450203061" sldId="263"/>
        </pc:sldMkLst>
        <pc:spChg chg="mod">
          <ac:chgData name="Amy Rodger" userId="a4ec320a-5a25-428a-8475-9c69f887c807" providerId="ADAL" clId="{43B37F87-5F58-45F5-A7D1-01025FF78DFA}" dt="2022-03-25T13:42:41.894" v="2686" actId="255"/>
          <ac:spMkLst>
            <pc:docMk/>
            <pc:sldMk cId="450203061" sldId="263"/>
            <ac:spMk id="4" creationId="{1667C5F5-4A07-4E18-A75F-A90D14A76322}"/>
          </ac:spMkLst>
        </pc:spChg>
        <pc:spChg chg="mod">
          <ac:chgData name="Amy Rodger" userId="a4ec320a-5a25-428a-8475-9c69f887c807" providerId="ADAL" clId="{43B37F87-5F58-45F5-A7D1-01025FF78DFA}" dt="2022-03-25T13:37:23.116" v="2647" actId="1076"/>
          <ac:spMkLst>
            <pc:docMk/>
            <pc:sldMk cId="450203061" sldId="263"/>
            <ac:spMk id="6" creationId="{8D3F8318-8392-475D-B6C6-F674B923D641}"/>
          </ac:spMkLst>
        </pc:spChg>
        <pc:spChg chg="add del mod">
          <ac:chgData name="Amy Rodger" userId="a4ec320a-5a25-428a-8475-9c69f887c807" providerId="ADAL" clId="{43B37F87-5F58-45F5-A7D1-01025FF78DFA}" dt="2022-03-25T13:26:52.899" v="2519"/>
          <ac:spMkLst>
            <pc:docMk/>
            <pc:sldMk cId="450203061" sldId="263"/>
            <ac:spMk id="7" creationId="{FF9EC5C7-9002-4B09-9410-2454B557000F}"/>
          </ac:spMkLst>
        </pc:spChg>
        <pc:spChg chg="add mod">
          <ac:chgData name="Amy Rodger" userId="a4ec320a-5a25-428a-8475-9c69f887c807" providerId="ADAL" clId="{43B37F87-5F58-45F5-A7D1-01025FF78DFA}" dt="2022-03-25T13:37:16.817" v="2646" actId="20577"/>
          <ac:spMkLst>
            <pc:docMk/>
            <pc:sldMk cId="450203061" sldId="263"/>
            <ac:spMk id="8" creationId="{B46A92A2-E620-4CF6-9D5F-4A7FAC4CB282}"/>
          </ac:spMkLst>
        </pc:spChg>
        <pc:spChg chg="add del">
          <ac:chgData name="Amy Rodger" userId="a4ec320a-5a25-428a-8475-9c69f887c807" providerId="ADAL" clId="{43B37F87-5F58-45F5-A7D1-01025FF78DFA}" dt="2022-03-25T13:31:46.396" v="2548" actId="22"/>
          <ac:spMkLst>
            <pc:docMk/>
            <pc:sldMk cId="450203061" sldId="263"/>
            <ac:spMk id="10" creationId="{D55BD862-BB59-409F-9A89-D5B1F7D339C9}"/>
          </ac:spMkLst>
        </pc:spChg>
        <pc:picChg chg="add mod">
          <ac:chgData name="Amy Rodger" userId="a4ec320a-5a25-428a-8475-9c69f887c807" providerId="ADAL" clId="{43B37F87-5F58-45F5-A7D1-01025FF78DFA}" dt="2022-03-30T09:26:46.946" v="2891" actId="1076"/>
          <ac:picMkLst>
            <pc:docMk/>
            <pc:sldMk cId="450203061" sldId="263"/>
            <ac:picMk id="3" creationId="{6933BB22-6B97-4CFC-A8DF-2B2402BAAFD0}"/>
          </ac:picMkLst>
        </pc:picChg>
        <pc:picChg chg="add del mod">
          <ac:chgData name="Amy Rodger" userId="a4ec320a-5a25-428a-8475-9c69f887c807" providerId="ADAL" clId="{43B37F87-5F58-45F5-A7D1-01025FF78DFA}" dt="2022-03-25T13:31:31.588" v="2546" actId="478"/>
          <ac:picMkLst>
            <pc:docMk/>
            <pc:sldMk cId="450203061" sldId="263"/>
            <ac:picMk id="3" creationId="{99B2C92C-0F43-4398-A208-A26A02163A0F}"/>
          </ac:picMkLst>
        </pc:picChg>
        <pc:picChg chg="del">
          <ac:chgData name="Amy Rodger" userId="a4ec320a-5a25-428a-8475-9c69f887c807" providerId="ADAL" clId="{43B37F87-5F58-45F5-A7D1-01025FF78DFA}" dt="2022-03-25T12:50:15.729" v="2141" actId="478"/>
          <ac:picMkLst>
            <pc:docMk/>
            <pc:sldMk cId="450203061" sldId="263"/>
            <ac:picMk id="9" creationId="{46A4206B-5B7A-4C63-83B1-68C1765F6C9C}"/>
          </ac:picMkLst>
        </pc:picChg>
        <pc:picChg chg="add del mod">
          <ac:chgData name="Amy Rodger" userId="a4ec320a-5a25-428a-8475-9c69f887c807" providerId="ADAL" clId="{43B37F87-5F58-45F5-A7D1-01025FF78DFA}" dt="2022-03-30T09:26:27.780" v="2885" actId="478"/>
          <ac:picMkLst>
            <pc:docMk/>
            <pc:sldMk cId="450203061" sldId="263"/>
            <ac:picMk id="12" creationId="{DB773E8A-46D3-49AB-9B3F-9AB8217A968E}"/>
          </ac:picMkLst>
        </pc:picChg>
      </pc:sldChg>
      <pc:sldChg chg="del">
        <pc:chgData name="Amy Rodger" userId="a4ec320a-5a25-428a-8475-9c69f887c807" providerId="ADAL" clId="{43B37F87-5F58-45F5-A7D1-01025FF78DFA}" dt="2022-03-25T11:24:56.189" v="0" actId="2696"/>
        <pc:sldMkLst>
          <pc:docMk/>
          <pc:sldMk cId="1177604012" sldId="263"/>
        </pc:sldMkLst>
      </pc:sldChg>
      <pc:sldChg chg="add del setBg">
        <pc:chgData name="Amy Rodger" userId="a4ec320a-5a25-428a-8475-9c69f887c807" providerId="ADAL" clId="{43B37F87-5F58-45F5-A7D1-01025FF78DFA}" dt="2022-03-25T12:53:57.994" v="2153"/>
        <pc:sldMkLst>
          <pc:docMk/>
          <pc:sldMk cId="1043778113" sldId="264"/>
        </pc:sldMkLst>
      </pc:sldChg>
      <pc:sldChg chg="addSp delSp modSp add mod ord modAnim">
        <pc:chgData name="Amy Rodger" userId="a4ec320a-5a25-428a-8475-9c69f887c807" providerId="ADAL" clId="{43B37F87-5F58-45F5-A7D1-01025FF78DFA}" dt="2022-03-30T10:36:55.170" v="3872"/>
        <pc:sldMkLst>
          <pc:docMk/>
          <pc:sldMk cId="2446210940" sldId="264"/>
        </pc:sldMkLst>
        <pc:spChg chg="mod">
          <ac:chgData name="Amy Rodger" userId="a4ec320a-5a25-428a-8475-9c69f887c807" providerId="ADAL" clId="{43B37F87-5F58-45F5-A7D1-01025FF78DFA}" dt="2022-03-25T13:11:53.496" v="2411" actId="20577"/>
          <ac:spMkLst>
            <pc:docMk/>
            <pc:sldMk cId="2446210940" sldId="264"/>
            <ac:spMk id="6" creationId="{8D3F8318-8392-475D-B6C6-F674B923D641}"/>
          </ac:spMkLst>
        </pc:spChg>
        <pc:spChg chg="mod">
          <ac:chgData name="Amy Rodger" userId="a4ec320a-5a25-428a-8475-9c69f887c807" providerId="ADAL" clId="{43B37F87-5F58-45F5-A7D1-01025FF78DFA}" dt="2022-03-25T13:42:21.716" v="2683" actId="255"/>
          <ac:spMkLst>
            <pc:docMk/>
            <pc:sldMk cId="2446210940" sldId="264"/>
            <ac:spMk id="18" creationId="{203121E7-BD15-42BC-9489-38FD36EBD114}"/>
          </ac:spMkLst>
        </pc:spChg>
        <pc:picChg chg="add del mod ord">
          <ac:chgData name="Amy Rodger" userId="a4ec320a-5a25-428a-8475-9c69f887c807" providerId="ADAL" clId="{43B37F87-5F58-45F5-A7D1-01025FF78DFA}" dt="2022-03-25T13:02:36.157" v="2242" actId="478"/>
          <ac:picMkLst>
            <pc:docMk/>
            <pc:sldMk cId="2446210940" sldId="264"/>
            <ac:picMk id="15" creationId="{83E1609A-DC54-40C8-9E19-2DB956A4F726}"/>
          </ac:picMkLst>
        </pc:picChg>
        <pc:picChg chg="add mod">
          <ac:chgData name="Amy Rodger" userId="a4ec320a-5a25-428a-8475-9c69f887c807" providerId="ADAL" clId="{43B37F87-5F58-45F5-A7D1-01025FF78DFA}" dt="2022-03-25T13:06:06.650" v="2265" actId="1076"/>
          <ac:picMkLst>
            <pc:docMk/>
            <pc:sldMk cId="2446210940" sldId="264"/>
            <ac:picMk id="16" creationId="{ECE2948D-BC3B-4F7F-88B5-FE293747A114}"/>
          </ac:picMkLst>
        </pc:picChg>
        <pc:picChg chg="add mod">
          <ac:chgData name="Amy Rodger" userId="a4ec320a-5a25-428a-8475-9c69f887c807" providerId="ADAL" clId="{43B37F87-5F58-45F5-A7D1-01025FF78DFA}" dt="2022-03-25T13:06:06.650" v="2265" actId="1076"/>
          <ac:picMkLst>
            <pc:docMk/>
            <pc:sldMk cId="2446210940" sldId="264"/>
            <ac:picMk id="17" creationId="{69027884-E0E6-4794-8D04-0711D47765B6}"/>
          </ac:picMkLst>
        </pc:picChg>
        <pc:picChg chg="mod">
          <ac:chgData name="Amy Rodger" userId="a4ec320a-5a25-428a-8475-9c69f887c807" providerId="ADAL" clId="{43B37F87-5F58-45F5-A7D1-01025FF78DFA}" dt="2022-03-25T13:05:30.304" v="2256" actId="1076"/>
          <ac:picMkLst>
            <pc:docMk/>
            <pc:sldMk cId="2446210940" sldId="264"/>
            <ac:picMk id="19" creationId="{42C06BB9-3A21-4F72-9108-8DE14AB5CF52}"/>
          </ac:picMkLst>
        </pc:picChg>
        <pc:picChg chg="add mod">
          <ac:chgData name="Amy Rodger" userId="a4ec320a-5a25-428a-8475-9c69f887c807" providerId="ADAL" clId="{43B37F87-5F58-45F5-A7D1-01025FF78DFA}" dt="2022-03-25T13:06:06.650" v="2265" actId="1076"/>
          <ac:picMkLst>
            <pc:docMk/>
            <pc:sldMk cId="2446210940" sldId="264"/>
            <ac:picMk id="20" creationId="{D61EF465-4DD2-44E4-9E6E-D75FA494AEDE}"/>
          </ac:picMkLst>
        </pc:picChg>
        <pc:picChg chg="mod">
          <ac:chgData name="Amy Rodger" userId="a4ec320a-5a25-428a-8475-9c69f887c807" providerId="ADAL" clId="{43B37F87-5F58-45F5-A7D1-01025FF78DFA}" dt="2022-03-25T13:05:30.304" v="2256" actId="1076"/>
          <ac:picMkLst>
            <pc:docMk/>
            <pc:sldMk cId="2446210940" sldId="264"/>
            <ac:picMk id="21" creationId="{501A786E-C500-4AE1-8E46-EEC03B66747D}"/>
          </ac:picMkLst>
        </pc:picChg>
        <pc:picChg chg="add mod">
          <ac:chgData name="Amy Rodger" userId="a4ec320a-5a25-428a-8475-9c69f887c807" providerId="ADAL" clId="{43B37F87-5F58-45F5-A7D1-01025FF78DFA}" dt="2022-03-25T13:06:06.650" v="2265" actId="1076"/>
          <ac:picMkLst>
            <pc:docMk/>
            <pc:sldMk cId="2446210940" sldId="264"/>
            <ac:picMk id="22" creationId="{AC3F49CD-7CFC-4E26-9623-ECC02D39716D}"/>
          </ac:picMkLst>
        </pc:picChg>
        <pc:picChg chg="add mod">
          <ac:chgData name="Amy Rodger" userId="a4ec320a-5a25-428a-8475-9c69f887c807" providerId="ADAL" clId="{43B37F87-5F58-45F5-A7D1-01025FF78DFA}" dt="2022-03-25T13:06:06.650" v="2265" actId="1076"/>
          <ac:picMkLst>
            <pc:docMk/>
            <pc:sldMk cId="2446210940" sldId="264"/>
            <ac:picMk id="23" creationId="{CDE030C5-0A63-48E0-9C78-8A4E51D0DB5A}"/>
          </ac:picMkLst>
        </pc:picChg>
        <pc:picChg chg="add mod">
          <ac:chgData name="Amy Rodger" userId="a4ec320a-5a25-428a-8475-9c69f887c807" providerId="ADAL" clId="{43B37F87-5F58-45F5-A7D1-01025FF78DFA}" dt="2022-03-25T13:06:06.650" v="2265" actId="1076"/>
          <ac:picMkLst>
            <pc:docMk/>
            <pc:sldMk cId="2446210940" sldId="264"/>
            <ac:picMk id="24" creationId="{5E332BA4-D0B9-4CD8-B947-3721D2AFF211}"/>
          </ac:picMkLst>
        </pc:picChg>
        <pc:picChg chg="add del mod">
          <ac:chgData name="Amy Rodger" userId="a4ec320a-5a25-428a-8475-9c69f887c807" providerId="ADAL" clId="{43B37F87-5F58-45F5-A7D1-01025FF78DFA}" dt="2022-03-25T13:05:59.098" v="2264"/>
          <ac:picMkLst>
            <pc:docMk/>
            <pc:sldMk cId="2446210940" sldId="264"/>
            <ac:picMk id="25" creationId="{E5A63D08-9BA4-4F64-9F68-4D2992DC828A}"/>
          </ac:picMkLst>
        </pc:picChg>
        <pc:picChg chg="add del mod">
          <ac:chgData name="Amy Rodger" userId="a4ec320a-5a25-428a-8475-9c69f887c807" providerId="ADAL" clId="{43B37F87-5F58-45F5-A7D1-01025FF78DFA}" dt="2022-03-25T13:05:59.098" v="2264"/>
          <ac:picMkLst>
            <pc:docMk/>
            <pc:sldMk cId="2446210940" sldId="264"/>
            <ac:picMk id="26" creationId="{A7253861-6123-4A5E-964F-0424763BDD93}"/>
          </ac:picMkLst>
        </pc:picChg>
        <pc:picChg chg="mod">
          <ac:chgData name="Amy Rodger" userId="a4ec320a-5a25-428a-8475-9c69f887c807" providerId="ADAL" clId="{43B37F87-5F58-45F5-A7D1-01025FF78DFA}" dt="2022-03-25T13:05:30.304" v="2256" actId="1076"/>
          <ac:picMkLst>
            <pc:docMk/>
            <pc:sldMk cId="2446210940" sldId="264"/>
            <ac:picMk id="27" creationId="{247DA446-A634-4635-81AE-83C003588CD9}"/>
          </ac:picMkLst>
        </pc:picChg>
        <pc:picChg chg="add del mod">
          <ac:chgData name="Amy Rodger" userId="a4ec320a-5a25-428a-8475-9c69f887c807" providerId="ADAL" clId="{43B37F87-5F58-45F5-A7D1-01025FF78DFA}" dt="2022-03-25T13:05:59.098" v="2264"/>
          <ac:picMkLst>
            <pc:docMk/>
            <pc:sldMk cId="2446210940" sldId="264"/>
            <ac:picMk id="28" creationId="{707D6D83-2055-44DB-94DC-F6DC647D82F2}"/>
          </ac:picMkLst>
        </pc:picChg>
        <pc:picChg chg="add del mod">
          <ac:chgData name="Amy Rodger" userId="a4ec320a-5a25-428a-8475-9c69f887c807" providerId="ADAL" clId="{43B37F87-5F58-45F5-A7D1-01025FF78DFA}" dt="2022-03-25T13:05:59.098" v="2264"/>
          <ac:picMkLst>
            <pc:docMk/>
            <pc:sldMk cId="2446210940" sldId="264"/>
            <ac:picMk id="29" creationId="{B7C75828-562D-4F76-A70A-247CF1F4536F}"/>
          </ac:picMkLst>
        </pc:picChg>
        <pc:picChg chg="add del mod">
          <ac:chgData name="Amy Rodger" userId="a4ec320a-5a25-428a-8475-9c69f887c807" providerId="ADAL" clId="{43B37F87-5F58-45F5-A7D1-01025FF78DFA}" dt="2022-03-25T13:05:59.098" v="2264"/>
          <ac:picMkLst>
            <pc:docMk/>
            <pc:sldMk cId="2446210940" sldId="264"/>
            <ac:picMk id="30" creationId="{FEB4F158-9A47-4F42-9CC9-4FF44A14104A}"/>
          </ac:picMkLst>
        </pc:picChg>
        <pc:picChg chg="mod">
          <ac:chgData name="Amy Rodger" userId="a4ec320a-5a25-428a-8475-9c69f887c807" providerId="ADAL" clId="{43B37F87-5F58-45F5-A7D1-01025FF78DFA}" dt="2022-03-25T13:05:30.304" v="2256" actId="1076"/>
          <ac:picMkLst>
            <pc:docMk/>
            <pc:sldMk cId="2446210940" sldId="264"/>
            <ac:picMk id="31" creationId="{66D9A245-9A6F-45A1-B443-F14500A247AD}"/>
          </ac:picMkLst>
        </pc:picChg>
        <pc:picChg chg="mod">
          <ac:chgData name="Amy Rodger" userId="a4ec320a-5a25-428a-8475-9c69f887c807" providerId="ADAL" clId="{43B37F87-5F58-45F5-A7D1-01025FF78DFA}" dt="2022-03-25T13:05:30.304" v="2256" actId="1076"/>
          <ac:picMkLst>
            <pc:docMk/>
            <pc:sldMk cId="2446210940" sldId="264"/>
            <ac:picMk id="32" creationId="{5DBA1588-1FCF-4AB7-9311-B55D40ED92FA}"/>
          </ac:picMkLst>
        </pc:picChg>
        <pc:picChg chg="add del mod">
          <ac:chgData name="Amy Rodger" userId="a4ec320a-5a25-428a-8475-9c69f887c807" providerId="ADAL" clId="{43B37F87-5F58-45F5-A7D1-01025FF78DFA}" dt="2022-03-25T13:05:59.098" v="2264"/>
          <ac:picMkLst>
            <pc:docMk/>
            <pc:sldMk cId="2446210940" sldId="264"/>
            <ac:picMk id="33" creationId="{4FA60C48-CD6C-433A-AA52-05F9210BB268}"/>
          </ac:picMkLst>
        </pc:picChg>
        <pc:picChg chg="add mod">
          <ac:chgData name="Amy Rodger" userId="a4ec320a-5a25-428a-8475-9c69f887c807" providerId="ADAL" clId="{43B37F87-5F58-45F5-A7D1-01025FF78DFA}" dt="2022-03-25T13:06:12.938" v="2267" actId="1076"/>
          <ac:picMkLst>
            <pc:docMk/>
            <pc:sldMk cId="2446210940" sldId="264"/>
            <ac:picMk id="34" creationId="{37E1A545-C5CA-47EC-99DC-5C1AAD573A11}"/>
          </ac:picMkLst>
        </pc:picChg>
        <pc:picChg chg="add mod">
          <ac:chgData name="Amy Rodger" userId="a4ec320a-5a25-428a-8475-9c69f887c807" providerId="ADAL" clId="{43B37F87-5F58-45F5-A7D1-01025FF78DFA}" dt="2022-03-25T13:06:12.938" v="2267" actId="1076"/>
          <ac:picMkLst>
            <pc:docMk/>
            <pc:sldMk cId="2446210940" sldId="264"/>
            <ac:picMk id="35" creationId="{25BD159B-4BDA-45D7-865F-D514F2F1D046}"/>
          </ac:picMkLst>
        </pc:picChg>
        <pc:picChg chg="mod">
          <ac:chgData name="Amy Rodger" userId="a4ec320a-5a25-428a-8475-9c69f887c807" providerId="ADAL" clId="{43B37F87-5F58-45F5-A7D1-01025FF78DFA}" dt="2022-03-25T13:05:30.304" v="2256" actId="1076"/>
          <ac:picMkLst>
            <pc:docMk/>
            <pc:sldMk cId="2446210940" sldId="264"/>
            <ac:picMk id="36" creationId="{A1877D46-5FA3-45FF-89D4-A6F6A7C88939}"/>
          </ac:picMkLst>
        </pc:picChg>
        <pc:picChg chg="add mod">
          <ac:chgData name="Amy Rodger" userId="a4ec320a-5a25-428a-8475-9c69f887c807" providerId="ADAL" clId="{43B37F87-5F58-45F5-A7D1-01025FF78DFA}" dt="2022-03-25T13:06:12.938" v="2267" actId="1076"/>
          <ac:picMkLst>
            <pc:docMk/>
            <pc:sldMk cId="2446210940" sldId="264"/>
            <ac:picMk id="37" creationId="{8AFD8C14-F0A5-4757-B8AB-DBE43EC6A8DF}"/>
          </ac:picMkLst>
        </pc:picChg>
        <pc:picChg chg="add mod">
          <ac:chgData name="Amy Rodger" userId="a4ec320a-5a25-428a-8475-9c69f887c807" providerId="ADAL" clId="{43B37F87-5F58-45F5-A7D1-01025FF78DFA}" dt="2022-03-25T13:06:12.938" v="2267" actId="1076"/>
          <ac:picMkLst>
            <pc:docMk/>
            <pc:sldMk cId="2446210940" sldId="264"/>
            <ac:picMk id="38" creationId="{A52FE3C8-F5E7-4F76-A906-3BFB3240FFB8}"/>
          </ac:picMkLst>
        </pc:picChg>
        <pc:picChg chg="add mod">
          <ac:chgData name="Amy Rodger" userId="a4ec320a-5a25-428a-8475-9c69f887c807" providerId="ADAL" clId="{43B37F87-5F58-45F5-A7D1-01025FF78DFA}" dt="2022-03-25T13:06:12.938" v="2267" actId="1076"/>
          <ac:picMkLst>
            <pc:docMk/>
            <pc:sldMk cId="2446210940" sldId="264"/>
            <ac:picMk id="39" creationId="{8098F005-5BD6-463C-952D-1C2C5D08D360}"/>
          </ac:picMkLst>
        </pc:picChg>
        <pc:picChg chg="del">
          <ac:chgData name="Amy Rodger" userId="a4ec320a-5a25-428a-8475-9c69f887c807" providerId="ADAL" clId="{43B37F87-5F58-45F5-A7D1-01025FF78DFA}" dt="2022-03-25T12:54:55.506" v="2161" actId="478"/>
          <ac:picMkLst>
            <pc:docMk/>
            <pc:sldMk cId="2446210940" sldId="264"/>
            <ac:picMk id="40" creationId="{E89F65A6-2823-4AA6-A2D2-1F002AF26EF8}"/>
          </ac:picMkLst>
        </pc:picChg>
        <pc:picChg chg="del">
          <ac:chgData name="Amy Rodger" userId="a4ec320a-5a25-428a-8475-9c69f887c807" providerId="ADAL" clId="{43B37F87-5F58-45F5-A7D1-01025FF78DFA}" dt="2022-03-25T12:54:55.506" v="2161" actId="478"/>
          <ac:picMkLst>
            <pc:docMk/>
            <pc:sldMk cId="2446210940" sldId="264"/>
            <ac:picMk id="41" creationId="{3FEBD074-88EC-48D8-B2BC-115D2AFA86D2}"/>
          </ac:picMkLst>
        </pc:picChg>
        <pc:picChg chg="del">
          <ac:chgData name="Amy Rodger" userId="a4ec320a-5a25-428a-8475-9c69f887c807" providerId="ADAL" clId="{43B37F87-5F58-45F5-A7D1-01025FF78DFA}" dt="2022-03-25T12:54:55.506" v="2161" actId="478"/>
          <ac:picMkLst>
            <pc:docMk/>
            <pc:sldMk cId="2446210940" sldId="264"/>
            <ac:picMk id="42" creationId="{478A8621-7A8D-4517-9908-4CCF7669EB8C}"/>
          </ac:picMkLst>
        </pc:picChg>
        <pc:picChg chg="del">
          <ac:chgData name="Amy Rodger" userId="a4ec320a-5a25-428a-8475-9c69f887c807" providerId="ADAL" clId="{43B37F87-5F58-45F5-A7D1-01025FF78DFA}" dt="2022-03-25T12:54:55.506" v="2161" actId="478"/>
          <ac:picMkLst>
            <pc:docMk/>
            <pc:sldMk cId="2446210940" sldId="264"/>
            <ac:picMk id="43" creationId="{4DEBFC65-163D-40EE-B271-7FDD84B2D7AF}"/>
          </ac:picMkLst>
        </pc:picChg>
        <pc:picChg chg="del">
          <ac:chgData name="Amy Rodger" userId="a4ec320a-5a25-428a-8475-9c69f887c807" providerId="ADAL" clId="{43B37F87-5F58-45F5-A7D1-01025FF78DFA}" dt="2022-03-25T12:54:55.506" v="2161" actId="478"/>
          <ac:picMkLst>
            <pc:docMk/>
            <pc:sldMk cId="2446210940" sldId="264"/>
            <ac:picMk id="44" creationId="{D6FAC6B1-5554-4460-B7C1-661A48DC7345}"/>
          </ac:picMkLst>
        </pc:picChg>
        <pc:picChg chg="add mod">
          <ac:chgData name="Amy Rodger" userId="a4ec320a-5a25-428a-8475-9c69f887c807" providerId="ADAL" clId="{43B37F87-5F58-45F5-A7D1-01025FF78DFA}" dt="2022-03-25T13:06:12.938" v="2267" actId="1076"/>
          <ac:picMkLst>
            <pc:docMk/>
            <pc:sldMk cId="2446210940" sldId="264"/>
            <ac:picMk id="45" creationId="{1E9EF6BF-6942-49D6-A07D-F441296637E3}"/>
          </ac:picMkLst>
        </pc:picChg>
      </pc:sldChg>
      <pc:sldChg chg="addSp delSp modSp add mod ord modAnim">
        <pc:chgData name="Amy Rodger" userId="a4ec320a-5a25-428a-8475-9c69f887c807" providerId="ADAL" clId="{43B37F87-5F58-45F5-A7D1-01025FF78DFA}" dt="2022-03-30T10:36:24.114" v="3867"/>
        <pc:sldMkLst>
          <pc:docMk/>
          <pc:sldMk cId="888343778" sldId="265"/>
        </pc:sldMkLst>
        <pc:spChg chg="mod">
          <ac:chgData name="Amy Rodger" userId="a4ec320a-5a25-428a-8475-9c69f887c807" providerId="ADAL" clId="{43B37F87-5F58-45F5-A7D1-01025FF78DFA}" dt="2022-03-25T13:42:27.964" v="2684" actId="255"/>
          <ac:spMkLst>
            <pc:docMk/>
            <pc:sldMk cId="888343778" sldId="265"/>
            <ac:spMk id="4" creationId="{1667C5F5-4A07-4E18-A75F-A90D14A76322}"/>
          </ac:spMkLst>
        </pc:spChg>
        <pc:spChg chg="mod">
          <ac:chgData name="Amy Rodger" userId="a4ec320a-5a25-428a-8475-9c69f887c807" providerId="ADAL" clId="{43B37F87-5F58-45F5-A7D1-01025FF78DFA}" dt="2022-03-25T13:39:26.712" v="2667" actId="1076"/>
          <ac:spMkLst>
            <pc:docMk/>
            <pc:sldMk cId="888343778" sldId="265"/>
            <ac:spMk id="6" creationId="{8D3F8318-8392-475D-B6C6-F674B923D641}"/>
          </ac:spMkLst>
        </pc:spChg>
        <pc:spChg chg="add mod">
          <ac:chgData name="Amy Rodger" userId="a4ec320a-5a25-428a-8475-9c69f887c807" providerId="ADAL" clId="{43B37F87-5F58-45F5-A7D1-01025FF78DFA}" dt="2022-03-25T13:36:31.271" v="2633" actId="255"/>
          <ac:spMkLst>
            <pc:docMk/>
            <pc:sldMk cId="888343778" sldId="265"/>
            <ac:spMk id="7" creationId="{BDDE2CD7-F921-4E13-BB25-104C5EE732EA}"/>
          </ac:spMkLst>
        </pc:spChg>
        <pc:picChg chg="del">
          <ac:chgData name="Amy Rodger" userId="a4ec320a-5a25-428a-8475-9c69f887c807" providerId="ADAL" clId="{43B37F87-5F58-45F5-A7D1-01025FF78DFA}" dt="2022-03-25T13:02:49.181" v="2244" actId="478"/>
          <ac:picMkLst>
            <pc:docMk/>
            <pc:sldMk cId="888343778" sldId="265"/>
            <ac:picMk id="3" creationId="{99B2C92C-0F43-4398-A208-A26A02163A0F}"/>
          </ac:picMkLst>
        </pc:picChg>
        <pc:picChg chg="add mod">
          <ac:chgData name="Amy Rodger" userId="a4ec320a-5a25-428a-8475-9c69f887c807" providerId="ADAL" clId="{43B37F87-5F58-45F5-A7D1-01025FF78DFA}" dt="2022-03-30T09:27:38.140" v="2897" actId="1076"/>
          <ac:picMkLst>
            <pc:docMk/>
            <pc:sldMk cId="888343778" sldId="265"/>
            <ac:picMk id="3" creationId="{BA4537A0-F3D8-4478-BD1E-7AEAB7C90F78}"/>
          </ac:picMkLst>
        </pc:picChg>
        <pc:picChg chg="add del mod">
          <ac:chgData name="Amy Rodger" userId="a4ec320a-5a25-428a-8475-9c69f887c807" providerId="ADAL" clId="{43B37F87-5F58-45F5-A7D1-01025FF78DFA}" dt="2022-03-30T09:27:26.723" v="2892" actId="478"/>
          <ac:picMkLst>
            <pc:docMk/>
            <pc:sldMk cId="888343778" sldId="265"/>
            <ac:picMk id="5" creationId="{F752378B-6F58-4310-A9C8-F1D2298E5670}"/>
          </ac:picMkLst>
        </pc:picChg>
      </pc:sldChg>
      <pc:sldChg chg="addSp delSp modSp add mod modAnim">
        <pc:chgData name="Amy Rodger" userId="a4ec320a-5a25-428a-8475-9c69f887c807" providerId="ADAL" clId="{43B37F87-5F58-45F5-A7D1-01025FF78DFA}" dt="2022-03-30T10:35:53.951" v="3866"/>
        <pc:sldMkLst>
          <pc:docMk/>
          <pc:sldMk cId="2998384663" sldId="266"/>
        </pc:sldMkLst>
        <pc:spChg chg="mod">
          <ac:chgData name="Amy Rodger" userId="a4ec320a-5a25-428a-8475-9c69f887c807" providerId="ADAL" clId="{43B37F87-5F58-45F5-A7D1-01025FF78DFA}" dt="2022-03-25T13:08:46.533" v="2349" actId="20577"/>
          <ac:spMkLst>
            <pc:docMk/>
            <pc:sldMk cId="2998384663" sldId="266"/>
            <ac:spMk id="6" creationId="{8D3F8318-8392-475D-B6C6-F674B923D641}"/>
          </ac:spMkLst>
        </pc:spChg>
        <pc:spChg chg="mod">
          <ac:chgData name="Amy Rodger" userId="a4ec320a-5a25-428a-8475-9c69f887c807" providerId="ADAL" clId="{43B37F87-5F58-45F5-A7D1-01025FF78DFA}" dt="2022-03-25T13:42:33.189" v="2685" actId="255"/>
          <ac:spMkLst>
            <pc:docMk/>
            <pc:sldMk cId="2998384663" sldId="266"/>
            <ac:spMk id="18" creationId="{203121E7-BD15-42BC-9489-38FD36EBD114}"/>
          </ac:spMkLst>
        </pc:spChg>
        <pc:picChg chg="add mod">
          <ac:chgData name="Amy Rodger" userId="a4ec320a-5a25-428a-8475-9c69f887c807" providerId="ADAL" clId="{43B37F87-5F58-45F5-A7D1-01025FF78DFA}" dt="2022-03-25T13:09:49.184" v="2373"/>
          <ac:picMkLst>
            <pc:docMk/>
            <pc:sldMk cId="2998384663" sldId="266"/>
            <ac:picMk id="10" creationId="{9ACB1104-2554-4416-BB08-36EAC5C3E52C}"/>
          </ac:picMkLst>
        </pc:picChg>
        <pc:picChg chg="mod">
          <ac:chgData name="Amy Rodger" userId="a4ec320a-5a25-428a-8475-9c69f887c807" providerId="ADAL" clId="{43B37F87-5F58-45F5-A7D1-01025FF78DFA}" dt="2022-03-25T13:09:43.737" v="2370" actId="1076"/>
          <ac:picMkLst>
            <pc:docMk/>
            <pc:sldMk cId="2998384663" sldId="266"/>
            <ac:picMk id="19" creationId="{42C06BB9-3A21-4F72-9108-8DE14AB5CF52}"/>
          </ac:picMkLst>
        </pc:picChg>
        <pc:picChg chg="del">
          <ac:chgData name="Amy Rodger" userId="a4ec320a-5a25-428a-8475-9c69f887c807" providerId="ADAL" clId="{43B37F87-5F58-45F5-A7D1-01025FF78DFA}" dt="2022-03-25T13:09:23.282" v="2367" actId="478"/>
          <ac:picMkLst>
            <pc:docMk/>
            <pc:sldMk cId="2998384663" sldId="266"/>
            <ac:picMk id="21" creationId="{501A786E-C500-4AE1-8E46-EEC03B66747D}"/>
          </ac:picMkLst>
        </pc:picChg>
        <pc:picChg chg="del mod">
          <ac:chgData name="Amy Rodger" userId="a4ec320a-5a25-428a-8475-9c69f887c807" providerId="ADAL" clId="{43B37F87-5F58-45F5-A7D1-01025FF78DFA}" dt="2022-03-25T13:09:48.887" v="2372" actId="21"/>
          <ac:picMkLst>
            <pc:docMk/>
            <pc:sldMk cId="2998384663" sldId="266"/>
            <ac:picMk id="32" creationId="{5DBA1588-1FCF-4AB7-9311-B55D40ED92FA}"/>
          </ac:picMkLst>
        </pc:picChg>
        <pc:picChg chg="del">
          <ac:chgData name="Amy Rodger" userId="a4ec320a-5a25-428a-8475-9c69f887c807" providerId="ADAL" clId="{43B37F87-5F58-45F5-A7D1-01025FF78DFA}" dt="2022-03-25T13:09:21.729" v="2366" actId="478"/>
          <ac:picMkLst>
            <pc:docMk/>
            <pc:sldMk cId="2998384663" sldId="266"/>
            <ac:picMk id="36" creationId="{A1877D46-5FA3-45FF-89D4-A6F6A7C88939}"/>
          </ac:picMkLst>
        </pc:picChg>
      </pc:sldChg>
      <pc:sldChg chg="addSp delSp modSp add mod ord modAnim">
        <pc:chgData name="Amy Rodger" userId="a4ec320a-5a25-428a-8475-9c69f887c807" providerId="ADAL" clId="{43B37F87-5F58-45F5-A7D1-01025FF78DFA}" dt="2022-03-30T10:37:04.753" v="3873"/>
        <pc:sldMkLst>
          <pc:docMk/>
          <pc:sldMk cId="4109974223" sldId="267"/>
        </pc:sldMkLst>
        <pc:spChg chg="mod">
          <ac:chgData name="Amy Rodger" userId="a4ec320a-5a25-428a-8475-9c69f887c807" providerId="ADAL" clId="{43B37F87-5F58-45F5-A7D1-01025FF78DFA}" dt="2022-03-25T13:42:15.644" v="2682" actId="255"/>
          <ac:spMkLst>
            <pc:docMk/>
            <pc:sldMk cId="4109974223" sldId="267"/>
            <ac:spMk id="4" creationId="{1667C5F5-4A07-4E18-A75F-A90D14A76322}"/>
          </ac:spMkLst>
        </pc:spChg>
        <pc:spChg chg="mod">
          <ac:chgData name="Amy Rodger" userId="a4ec320a-5a25-428a-8475-9c69f887c807" providerId="ADAL" clId="{43B37F87-5F58-45F5-A7D1-01025FF78DFA}" dt="2022-03-30T09:29:55.928" v="2905" actId="1076"/>
          <ac:spMkLst>
            <pc:docMk/>
            <pc:sldMk cId="4109974223" sldId="267"/>
            <ac:spMk id="6" creationId="{8D3F8318-8392-475D-B6C6-F674B923D641}"/>
          </ac:spMkLst>
        </pc:spChg>
        <pc:spChg chg="add mod">
          <ac:chgData name="Amy Rodger" userId="a4ec320a-5a25-428a-8475-9c69f887c807" providerId="ADAL" clId="{43B37F87-5F58-45F5-A7D1-01025FF78DFA}" dt="2022-03-25T13:38:56.585" v="2660" actId="255"/>
          <ac:spMkLst>
            <pc:docMk/>
            <pc:sldMk cId="4109974223" sldId="267"/>
            <ac:spMk id="7" creationId="{A462AC1D-9918-4D87-AA5D-468A8E2D3A80}"/>
          </ac:spMkLst>
        </pc:spChg>
        <pc:picChg chg="add del mod">
          <ac:chgData name="Amy Rodger" userId="a4ec320a-5a25-428a-8475-9c69f887c807" providerId="ADAL" clId="{43B37F87-5F58-45F5-A7D1-01025FF78DFA}" dt="2022-03-30T09:29:32.346" v="2898" actId="478"/>
          <ac:picMkLst>
            <pc:docMk/>
            <pc:sldMk cId="4109974223" sldId="267"/>
            <ac:picMk id="3" creationId="{314B50D0-AD0F-4FF7-A90C-4CF85D581422}"/>
          </ac:picMkLst>
        </pc:picChg>
        <pc:picChg chg="add mod">
          <ac:chgData name="Amy Rodger" userId="a4ec320a-5a25-428a-8475-9c69f887c807" providerId="ADAL" clId="{43B37F87-5F58-45F5-A7D1-01025FF78DFA}" dt="2022-03-30T09:29:47.136" v="2902" actId="1076"/>
          <ac:picMkLst>
            <pc:docMk/>
            <pc:sldMk cId="4109974223" sldId="267"/>
            <ac:picMk id="5" creationId="{CAD9430B-3BB5-47A2-BCF0-D9D9677F57E0}"/>
          </ac:picMkLst>
        </pc:picChg>
        <pc:picChg chg="del">
          <ac:chgData name="Amy Rodger" userId="a4ec320a-5a25-428a-8475-9c69f887c807" providerId="ADAL" clId="{43B37F87-5F58-45F5-A7D1-01025FF78DFA}" dt="2022-03-25T13:38:00.853" v="2656" actId="478"/>
          <ac:picMkLst>
            <pc:docMk/>
            <pc:sldMk cId="4109974223" sldId="267"/>
            <ac:picMk id="5" creationId="{F752378B-6F58-4310-A9C8-F1D2298E5670}"/>
          </ac:picMkLst>
        </pc:picChg>
      </pc:sldChg>
      <pc:sldChg chg="addSp delSp modSp add mod ord setBg modAnim">
        <pc:chgData name="Amy Rodger" userId="a4ec320a-5a25-428a-8475-9c69f887c807" providerId="ADAL" clId="{43B37F87-5F58-45F5-A7D1-01025FF78DFA}" dt="2022-03-30T10:37:18.181" v="3876"/>
        <pc:sldMkLst>
          <pc:docMk/>
          <pc:sldMk cId="2526138931" sldId="268"/>
        </pc:sldMkLst>
        <pc:spChg chg="add del mod">
          <ac:chgData name="Amy Rodger" userId="a4ec320a-5a25-428a-8475-9c69f887c807" providerId="ADAL" clId="{43B37F87-5F58-45F5-A7D1-01025FF78DFA}" dt="2022-03-25T13:43:03.303" v="2690" actId="478"/>
          <ac:spMkLst>
            <pc:docMk/>
            <pc:sldMk cId="2526138931" sldId="268"/>
            <ac:spMk id="3" creationId="{FA86555F-33D2-489C-AD91-4DD526BDC89A}"/>
          </ac:spMkLst>
        </pc:spChg>
        <pc:spChg chg="mod">
          <ac:chgData name="Amy Rodger" userId="a4ec320a-5a25-428a-8475-9c69f887c807" providerId="ADAL" clId="{43B37F87-5F58-45F5-A7D1-01025FF78DFA}" dt="2022-03-25T13:44:49.624" v="2713"/>
          <ac:spMkLst>
            <pc:docMk/>
            <pc:sldMk cId="2526138931" sldId="268"/>
            <ac:spMk id="6" creationId="{8D3F8318-8392-475D-B6C6-F674B923D641}"/>
          </ac:spMkLst>
        </pc:spChg>
        <pc:spChg chg="del">
          <ac:chgData name="Amy Rodger" userId="a4ec320a-5a25-428a-8475-9c69f887c807" providerId="ADAL" clId="{43B37F87-5F58-45F5-A7D1-01025FF78DFA}" dt="2022-03-25T13:43:01.199" v="2689" actId="478"/>
          <ac:spMkLst>
            <pc:docMk/>
            <pc:sldMk cId="2526138931" sldId="268"/>
            <ac:spMk id="18" creationId="{203121E7-BD15-42BC-9489-38FD36EBD114}"/>
          </ac:spMkLst>
        </pc:spChg>
        <pc:spChg chg="add mod">
          <ac:chgData name="Amy Rodger" userId="a4ec320a-5a25-428a-8475-9c69f887c807" providerId="ADAL" clId="{43B37F87-5F58-45F5-A7D1-01025FF78DFA}" dt="2022-03-25T13:46:16.372" v="2718" actId="1076"/>
          <ac:spMkLst>
            <pc:docMk/>
            <pc:sldMk cId="2526138931" sldId="268"/>
            <ac:spMk id="25" creationId="{ACA81448-AF33-4A73-BA5E-81D34C42859A}"/>
          </ac:spMkLst>
        </pc:spChg>
        <pc:picChg chg="del">
          <ac:chgData name="Amy Rodger" userId="a4ec320a-5a25-428a-8475-9c69f887c807" providerId="ADAL" clId="{43B37F87-5F58-45F5-A7D1-01025FF78DFA}" dt="2022-03-25T13:45:00.714" v="2714" actId="478"/>
          <ac:picMkLst>
            <pc:docMk/>
            <pc:sldMk cId="2526138931" sldId="268"/>
            <ac:picMk id="16" creationId="{ECE2948D-BC3B-4F7F-88B5-FE293747A114}"/>
          </ac:picMkLst>
        </pc:picChg>
        <pc:picChg chg="del">
          <ac:chgData name="Amy Rodger" userId="a4ec320a-5a25-428a-8475-9c69f887c807" providerId="ADAL" clId="{43B37F87-5F58-45F5-A7D1-01025FF78DFA}" dt="2022-03-25T13:45:00.714" v="2714" actId="478"/>
          <ac:picMkLst>
            <pc:docMk/>
            <pc:sldMk cId="2526138931" sldId="268"/>
            <ac:picMk id="17" creationId="{69027884-E0E6-4794-8D04-0711D47765B6}"/>
          </ac:picMkLst>
        </pc:picChg>
        <pc:picChg chg="del">
          <ac:chgData name="Amy Rodger" userId="a4ec320a-5a25-428a-8475-9c69f887c807" providerId="ADAL" clId="{43B37F87-5F58-45F5-A7D1-01025FF78DFA}" dt="2022-03-25T13:45:08.200" v="2716" actId="478"/>
          <ac:picMkLst>
            <pc:docMk/>
            <pc:sldMk cId="2526138931" sldId="268"/>
            <ac:picMk id="19" creationId="{42C06BB9-3A21-4F72-9108-8DE14AB5CF52}"/>
          </ac:picMkLst>
        </pc:picChg>
        <pc:picChg chg="del">
          <ac:chgData name="Amy Rodger" userId="a4ec320a-5a25-428a-8475-9c69f887c807" providerId="ADAL" clId="{43B37F87-5F58-45F5-A7D1-01025FF78DFA}" dt="2022-03-25T13:45:00.714" v="2714" actId="478"/>
          <ac:picMkLst>
            <pc:docMk/>
            <pc:sldMk cId="2526138931" sldId="268"/>
            <ac:picMk id="20" creationId="{D61EF465-4DD2-44E4-9E6E-D75FA494AEDE}"/>
          </ac:picMkLst>
        </pc:picChg>
        <pc:picChg chg="del">
          <ac:chgData name="Amy Rodger" userId="a4ec320a-5a25-428a-8475-9c69f887c807" providerId="ADAL" clId="{43B37F87-5F58-45F5-A7D1-01025FF78DFA}" dt="2022-03-25T13:45:08.200" v="2716" actId="478"/>
          <ac:picMkLst>
            <pc:docMk/>
            <pc:sldMk cId="2526138931" sldId="268"/>
            <ac:picMk id="21" creationId="{501A786E-C500-4AE1-8E46-EEC03B66747D}"/>
          </ac:picMkLst>
        </pc:picChg>
        <pc:picChg chg="del">
          <ac:chgData name="Amy Rodger" userId="a4ec320a-5a25-428a-8475-9c69f887c807" providerId="ADAL" clId="{43B37F87-5F58-45F5-A7D1-01025FF78DFA}" dt="2022-03-25T13:45:00.714" v="2714" actId="478"/>
          <ac:picMkLst>
            <pc:docMk/>
            <pc:sldMk cId="2526138931" sldId="268"/>
            <ac:picMk id="22" creationId="{AC3F49CD-7CFC-4E26-9623-ECC02D39716D}"/>
          </ac:picMkLst>
        </pc:picChg>
        <pc:picChg chg="del">
          <ac:chgData name="Amy Rodger" userId="a4ec320a-5a25-428a-8475-9c69f887c807" providerId="ADAL" clId="{43B37F87-5F58-45F5-A7D1-01025FF78DFA}" dt="2022-03-25T13:45:00.714" v="2714" actId="478"/>
          <ac:picMkLst>
            <pc:docMk/>
            <pc:sldMk cId="2526138931" sldId="268"/>
            <ac:picMk id="23" creationId="{CDE030C5-0A63-48E0-9C78-8A4E51D0DB5A}"/>
          </ac:picMkLst>
        </pc:picChg>
        <pc:picChg chg="del">
          <ac:chgData name="Amy Rodger" userId="a4ec320a-5a25-428a-8475-9c69f887c807" providerId="ADAL" clId="{43B37F87-5F58-45F5-A7D1-01025FF78DFA}" dt="2022-03-25T13:45:00.714" v="2714" actId="478"/>
          <ac:picMkLst>
            <pc:docMk/>
            <pc:sldMk cId="2526138931" sldId="268"/>
            <ac:picMk id="24" creationId="{5E332BA4-D0B9-4CD8-B947-3721D2AFF211}"/>
          </ac:picMkLst>
        </pc:picChg>
        <pc:picChg chg="add mod">
          <ac:chgData name="Amy Rodger" userId="a4ec320a-5a25-428a-8475-9c69f887c807" providerId="ADAL" clId="{43B37F87-5F58-45F5-A7D1-01025FF78DFA}" dt="2022-03-25T13:45:15.221" v="2717"/>
          <ac:picMkLst>
            <pc:docMk/>
            <pc:sldMk cId="2526138931" sldId="268"/>
            <ac:picMk id="26" creationId="{66F02FC9-72F0-4A1C-B6E8-26DC904B57D2}"/>
          </ac:picMkLst>
        </pc:picChg>
        <pc:picChg chg="del">
          <ac:chgData name="Amy Rodger" userId="a4ec320a-5a25-428a-8475-9c69f887c807" providerId="ADAL" clId="{43B37F87-5F58-45F5-A7D1-01025FF78DFA}" dt="2022-03-25T13:45:08.200" v="2716" actId="478"/>
          <ac:picMkLst>
            <pc:docMk/>
            <pc:sldMk cId="2526138931" sldId="268"/>
            <ac:picMk id="27" creationId="{247DA446-A634-4635-81AE-83C003588CD9}"/>
          </ac:picMkLst>
        </pc:picChg>
        <pc:picChg chg="add mod">
          <ac:chgData name="Amy Rodger" userId="a4ec320a-5a25-428a-8475-9c69f887c807" providerId="ADAL" clId="{43B37F87-5F58-45F5-A7D1-01025FF78DFA}" dt="2022-03-25T13:45:15.221" v="2717"/>
          <ac:picMkLst>
            <pc:docMk/>
            <pc:sldMk cId="2526138931" sldId="268"/>
            <ac:picMk id="28" creationId="{20369131-6824-4BD9-BBC0-8D859CB02B0A}"/>
          </ac:picMkLst>
        </pc:picChg>
        <pc:picChg chg="add mod">
          <ac:chgData name="Amy Rodger" userId="a4ec320a-5a25-428a-8475-9c69f887c807" providerId="ADAL" clId="{43B37F87-5F58-45F5-A7D1-01025FF78DFA}" dt="2022-03-25T13:45:15.221" v="2717"/>
          <ac:picMkLst>
            <pc:docMk/>
            <pc:sldMk cId="2526138931" sldId="268"/>
            <ac:picMk id="29" creationId="{4DAB8878-3249-414E-BD96-F612C2A14533}"/>
          </ac:picMkLst>
        </pc:picChg>
        <pc:picChg chg="add mod">
          <ac:chgData name="Amy Rodger" userId="a4ec320a-5a25-428a-8475-9c69f887c807" providerId="ADAL" clId="{43B37F87-5F58-45F5-A7D1-01025FF78DFA}" dt="2022-03-25T13:45:15.221" v="2717"/>
          <ac:picMkLst>
            <pc:docMk/>
            <pc:sldMk cId="2526138931" sldId="268"/>
            <ac:picMk id="30" creationId="{AC17C6D8-3DE7-4CDB-BE05-57F9DBDE68A2}"/>
          </ac:picMkLst>
        </pc:picChg>
        <pc:picChg chg="del">
          <ac:chgData name="Amy Rodger" userId="a4ec320a-5a25-428a-8475-9c69f887c807" providerId="ADAL" clId="{43B37F87-5F58-45F5-A7D1-01025FF78DFA}" dt="2022-03-25T13:45:08.200" v="2716" actId="478"/>
          <ac:picMkLst>
            <pc:docMk/>
            <pc:sldMk cId="2526138931" sldId="268"/>
            <ac:picMk id="31" creationId="{66D9A245-9A6F-45A1-B443-F14500A247AD}"/>
          </ac:picMkLst>
        </pc:picChg>
        <pc:picChg chg="del">
          <ac:chgData name="Amy Rodger" userId="a4ec320a-5a25-428a-8475-9c69f887c807" providerId="ADAL" clId="{43B37F87-5F58-45F5-A7D1-01025FF78DFA}" dt="2022-03-25T13:45:08.200" v="2716" actId="478"/>
          <ac:picMkLst>
            <pc:docMk/>
            <pc:sldMk cId="2526138931" sldId="268"/>
            <ac:picMk id="32" creationId="{5DBA1588-1FCF-4AB7-9311-B55D40ED92FA}"/>
          </ac:picMkLst>
        </pc:picChg>
        <pc:picChg chg="del">
          <ac:chgData name="Amy Rodger" userId="a4ec320a-5a25-428a-8475-9c69f887c807" providerId="ADAL" clId="{43B37F87-5F58-45F5-A7D1-01025FF78DFA}" dt="2022-03-25T13:45:00.714" v="2714" actId="478"/>
          <ac:picMkLst>
            <pc:docMk/>
            <pc:sldMk cId="2526138931" sldId="268"/>
            <ac:picMk id="34" creationId="{37E1A545-C5CA-47EC-99DC-5C1AAD573A11}"/>
          </ac:picMkLst>
        </pc:picChg>
        <pc:picChg chg="del">
          <ac:chgData name="Amy Rodger" userId="a4ec320a-5a25-428a-8475-9c69f887c807" providerId="ADAL" clId="{43B37F87-5F58-45F5-A7D1-01025FF78DFA}" dt="2022-03-25T13:45:00.714" v="2714" actId="478"/>
          <ac:picMkLst>
            <pc:docMk/>
            <pc:sldMk cId="2526138931" sldId="268"/>
            <ac:picMk id="35" creationId="{25BD159B-4BDA-45D7-865F-D514F2F1D046}"/>
          </ac:picMkLst>
        </pc:picChg>
        <pc:picChg chg="del">
          <ac:chgData name="Amy Rodger" userId="a4ec320a-5a25-428a-8475-9c69f887c807" providerId="ADAL" clId="{43B37F87-5F58-45F5-A7D1-01025FF78DFA}" dt="2022-03-25T13:45:01.675" v="2715" actId="478"/>
          <ac:picMkLst>
            <pc:docMk/>
            <pc:sldMk cId="2526138931" sldId="268"/>
            <ac:picMk id="36" creationId="{A1877D46-5FA3-45FF-89D4-A6F6A7C88939}"/>
          </ac:picMkLst>
        </pc:picChg>
        <pc:picChg chg="del">
          <ac:chgData name="Amy Rodger" userId="a4ec320a-5a25-428a-8475-9c69f887c807" providerId="ADAL" clId="{43B37F87-5F58-45F5-A7D1-01025FF78DFA}" dt="2022-03-25T13:45:00.714" v="2714" actId="478"/>
          <ac:picMkLst>
            <pc:docMk/>
            <pc:sldMk cId="2526138931" sldId="268"/>
            <ac:picMk id="37" creationId="{8AFD8C14-F0A5-4757-B8AB-DBE43EC6A8DF}"/>
          </ac:picMkLst>
        </pc:picChg>
        <pc:picChg chg="del">
          <ac:chgData name="Amy Rodger" userId="a4ec320a-5a25-428a-8475-9c69f887c807" providerId="ADAL" clId="{43B37F87-5F58-45F5-A7D1-01025FF78DFA}" dt="2022-03-25T13:45:00.714" v="2714" actId="478"/>
          <ac:picMkLst>
            <pc:docMk/>
            <pc:sldMk cId="2526138931" sldId="268"/>
            <ac:picMk id="38" creationId="{A52FE3C8-F5E7-4F76-A906-3BFB3240FFB8}"/>
          </ac:picMkLst>
        </pc:picChg>
        <pc:picChg chg="del">
          <ac:chgData name="Amy Rodger" userId="a4ec320a-5a25-428a-8475-9c69f887c807" providerId="ADAL" clId="{43B37F87-5F58-45F5-A7D1-01025FF78DFA}" dt="2022-03-25T13:45:00.714" v="2714" actId="478"/>
          <ac:picMkLst>
            <pc:docMk/>
            <pc:sldMk cId="2526138931" sldId="268"/>
            <ac:picMk id="39" creationId="{8098F005-5BD6-463C-952D-1C2C5D08D360}"/>
          </ac:picMkLst>
        </pc:picChg>
        <pc:picChg chg="del">
          <ac:chgData name="Amy Rodger" userId="a4ec320a-5a25-428a-8475-9c69f887c807" providerId="ADAL" clId="{43B37F87-5F58-45F5-A7D1-01025FF78DFA}" dt="2022-03-25T13:45:00.714" v="2714" actId="478"/>
          <ac:picMkLst>
            <pc:docMk/>
            <pc:sldMk cId="2526138931" sldId="268"/>
            <ac:picMk id="45" creationId="{1E9EF6BF-6942-49D6-A07D-F441296637E3}"/>
          </ac:picMkLst>
        </pc:picChg>
      </pc:sldChg>
      <pc:sldChg chg="addSp delSp modSp add mod ord modAnim">
        <pc:chgData name="Amy Rodger" userId="a4ec320a-5a25-428a-8475-9c69f887c807" providerId="ADAL" clId="{43B37F87-5F58-45F5-A7D1-01025FF78DFA}" dt="2022-03-30T10:37:21.725" v="3877"/>
        <pc:sldMkLst>
          <pc:docMk/>
          <pc:sldMk cId="520972241" sldId="269"/>
        </pc:sldMkLst>
        <pc:spChg chg="mod">
          <ac:chgData name="Amy Rodger" userId="a4ec320a-5a25-428a-8475-9c69f887c807" providerId="ADAL" clId="{43B37F87-5F58-45F5-A7D1-01025FF78DFA}" dt="2022-03-30T09:17:22.352" v="2749" actId="20577"/>
          <ac:spMkLst>
            <pc:docMk/>
            <pc:sldMk cId="520972241" sldId="269"/>
            <ac:spMk id="4" creationId="{1667C5F5-4A07-4E18-A75F-A90D14A76322}"/>
          </ac:spMkLst>
        </pc:spChg>
        <pc:spChg chg="mod">
          <ac:chgData name="Amy Rodger" userId="a4ec320a-5a25-428a-8475-9c69f887c807" providerId="ADAL" clId="{43B37F87-5F58-45F5-A7D1-01025FF78DFA}" dt="2022-03-30T09:22:58.798" v="2869" actId="14100"/>
          <ac:spMkLst>
            <pc:docMk/>
            <pc:sldMk cId="520972241" sldId="269"/>
            <ac:spMk id="6" creationId="{8D3F8318-8392-475D-B6C6-F674B923D641}"/>
          </ac:spMkLst>
        </pc:spChg>
        <pc:spChg chg="mod">
          <ac:chgData name="Amy Rodger" userId="a4ec320a-5a25-428a-8475-9c69f887c807" providerId="ADAL" clId="{43B37F87-5F58-45F5-A7D1-01025FF78DFA}" dt="2022-03-30T09:22:46.179" v="2867" actId="20577"/>
          <ac:spMkLst>
            <pc:docMk/>
            <pc:sldMk cId="520972241" sldId="269"/>
            <ac:spMk id="7" creationId="{A462AC1D-9918-4D87-AA5D-468A8E2D3A80}"/>
          </ac:spMkLst>
        </pc:spChg>
        <pc:picChg chg="del mod">
          <ac:chgData name="Amy Rodger" userId="a4ec320a-5a25-428a-8475-9c69f887c807" providerId="ADAL" clId="{43B37F87-5F58-45F5-A7D1-01025FF78DFA}" dt="2022-03-30T09:18:54.380" v="2788" actId="478"/>
          <ac:picMkLst>
            <pc:docMk/>
            <pc:sldMk cId="520972241" sldId="269"/>
            <ac:picMk id="3" creationId="{314B50D0-AD0F-4FF7-A90C-4CF85D581422}"/>
          </ac:picMkLst>
        </pc:picChg>
        <pc:picChg chg="add mod">
          <ac:chgData name="Amy Rodger" userId="a4ec320a-5a25-428a-8475-9c69f887c807" providerId="ADAL" clId="{43B37F87-5F58-45F5-A7D1-01025FF78DFA}" dt="2022-03-30T09:22:41.030" v="2865" actId="1076"/>
          <ac:picMkLst>
            <pc:docMk/>
            <pc:sldMk cId="520972241" sldId="269"/>
            <ac:picMk id="5" creationId="{EE15B30C-4599-453E-A08C-B2C89FE993F6}"/>
          </ac:picMkLst>
        </pc:picChg>
      </pc:sldChg>
      <pc:sldChg chg="addSp delSp modSp add mod ord modAnim">
        <pc:chgData name="Amy Rodger" userId="a4ec320a-5a25-428a-8475-9c69f887c807" providerId="ADAL" clId="{43B37F87-5F58-45F5-A7D1-01025FF78DFA}" dt="2022-03-30T10:37:34.943" v="3880"/>
        <pc:sldMkLst>
          <pc:docMk/>
          <pc:sldMk cId="1978953141" sldId="270"/>
        </pc:sldMkLst>
        <pc:spChg chg="mod">
          <ac:chgData name="Amy Rodger" userId="a4ec320a-5a25-428a-8475-9c69f887c807" providerId="ADAL" clId="{43B37F87-5F58-45F5-A7D1-01025FF78DFA}" dt="2022-03-30T09:21:06.089" v="2853" actId="20577"/>
          <ac:spMkLst>
            <pc:docMk/>
            <pc:sldMk cId="1978953141" sldId="270"/>
            <ac:spMk id="6" creationId="{8D3F8318-8392-475D-B6C6-F674B923D641}"/>
          </ac:spMkLst>
        </pc:spChg>
        <pc:spChg chg="mod">
          <ac:chgData name="Amy Rodger" userId="a4ec320a-5a25-428a-8475-9c69f887c807" providerId="ADAL" clId="{43B37F87-5F58-45F5-A7D1-01025FF78DFA}" dt="2022-03-30T09:20:27.184" v="2828" actId="20577"/>
          <ac:spMkLst>
            <pc:docMk/>
            <pc:sldMk cId="1978953141" sldId="270"/>
            <ac:spMk id="25" creationId="{ACA81448-AF33-4A73-BA5E-81D34C42859A}"/>
          </ac:spMkLst>
        </pc:spChg>
        <pc:picChg chg="add mod">
          <ac:chgData name="Amy Rodger" userId="a4ec320a-5a25-428a-8475-9c69f887c807" providerId="ADAL" clId="{43B37F87-5F58-45F5-A7D1-01025FF78DFA}" dt="2022-03-30T09:21:12.602" v="2855" actId="1076"/>
          <ac:picMkLst>
            <pc:docMk/>
            <pc:sldMk cId="1978953141" sldId="270"/>
            <ac:picMk id="8" creationId="{186336FE-B0FD-422C-B68C-740B268461E5}"/>
          </ac:picMkLst>
        </pc:picChg>
        <pc:picChg chg="add mod">
          <ac:chgData name="Amy Rodger" userId="a4ec320a-5a25-428a-8475-9c69f887c807" providerId="ADAL" clId="{43B37F87-5F58-45F5-A7D1-01025FF78DFA}" dt="2022-03-30T09:21:18.444" v="2857"/>
          <ac:picMkLst>
            <pc:docMk/>
            <pc:sldMk cId="1978953141" sldId="270"/>
            <ac:picMk id="9" creationId="{9D3F04E4-0B90-4BAE-86D0-20E91FE36724}"/>
          </ac:picMkLst>
        </pc:picChg>
        <pc:picChg chg="del">
          <ac:chgData name="Amy Rodger" userId="a4ec320a-5a25-428a-8475-9c69f887c807" providerId="ADAL" clId="{43B37F87-5F58-45F5-A7D1-01025FF78DFA}" dt="2022-03-30T09:21:17.775" v="2856" actId="21"/>
          <ac:picMkLst>
            <pc:docMk/>
            <pc:sldMk cId="1978953141" sldId="270"/>
            <ac:picMk id="30" creationId="{AC17C6D8-3DE7-4CDB-BE05-57F9DBDE68A2}"/>
          </ac:picMkLst>
        </pc:picChg>
      </pc:sldChg>
      <pc:sldChg chg="addSp delSp modSp add mod modAnim modNotesTx">
        <pc:chgData name="Amy Rodger" userId="a4ec320a-5a25-428a-8475-9c69f887c807" providerId="ADAL" clId="{43B37F87-5F58-45F5-A7D1-01025FF78DFA}" dt="2022-03-30T10:37:45.073" v="3881"/>
        <pc:sldMkLst>
          <pc:docMk/>
          <pc:sldMk cId="2973218346" sldId="271"/>
        </pc:sldMkLst>
        <pc:spChg chg="mod">
          <ac:chgData name="Amy Rodger" userId="a4ec320a-5a25-428a-8475-9c69f887c807" providerId="ADAL" clId="{43B37F87-5F58-45F5-A7D1-01025FF78DFA}" dt="2022-03-30T09:33:50.282" v="2964" actId="20577"/>
          <ac:spMkLst>
            <pc:docMk/>
            <pc:sldMk cId="2973218346" sldId="271"/>
            <ac:spMk id="4" creationId="{1667C5F5-4A07-4E18-A75F-A90D14A76322}"/>
          </ac:spMkLst>
        </pc:spChg>
        <pc:spChg chg="mod">
          <ac:chgData name="Amy Rodger" userId="a4ec320a-5a25-428a-8475-9c69f887c807" providerId="ADAL" clId="{43B37F87-5F58-45F5-A7D1-01025FF78DFA}" dt="2022-03-30T09:40:34.034" v="3031" actId="1076"/>
          <ac:spMkLst>
            <pc:docMk/>
            <pc:sldMk cId="2973218346" sldId="271"/>
            <ac:spMk id="6" creationId="{8D3F8318-8392-475D-B6C6-F674B923D641}"/>
          </ac:spMkLst>
        </pc:spChg>
        <pc:spChg chg="mod">
          <ac:chgData name="Amy Rodger" userId="a4ec320a-5a25-428a-8475-9c69f887c807" providerId="ADAL" clId="{43B37F87-5F58-45F5-A7D1-01025FF78DFA}" dt="2022-03-30T09:35:05.532" v="2965"/>
          <ac:spMkLst>
            <pc:docMk/>
            <pc:sldMk cId="2973218346" sldId="271"/>
            <ac:spMk id="7" creationId="{A462AC1D-9918-4D87-AA5D-468A8E2D3A80}"/>
          </ac:spMkLst>
        </pc:spChg>
        <pc:picChg chg="add mod">
          <ac:chgData name="Amy Rodger" userId="a4ec320a-5a25-428a-8475-9c69f887c807" providerId="ADAL" clId="{43B37F87-5F58-45F5-A7D1-01025FF78DFA}" dt="2022-03-30T09:40:31.465" v="3030" actId="1076"/>
          <ac:picMkLst>
            <pc:docMk/>
            <pc:sldMk cId="2973218346" sldId="271"/>
            <ac:picMk id="3" creationId="{EB4C2AAB-7DF2-4C97-906A-50705057737B}"/>
          </ac:picMkLst>
        </pc:picChg>
        <pc:picChg chg="del">
          <ac:chgData name="Amy Rodger" userId="a4ec320a-5a25-428a-8475-9c69f887c807" providerId="ADAL" clId="{43B37F87-5F58-45F5-A7D1-01025FF78DFA}" dt="2022-03-30T09:35:18.310" v="2967" actId="478"/>
          <ac:picMkLst>
            <pc:docMk/>
            <pc:sldMk cId="2973218346" sldId="271"/>
            <ac:picMk id="5" creationId="{EE15B30C-4599-453E-A08C-B2C89FE993F6}"/>
          </ac:picMkLst>
        </pc:picChg>
      </pc:sldChg>
      <pc:sldChg chg="addSp delSp modSp add mod replId modAnim">
        <pc:chgData name="Amy Rodger" userId="a4ec320a-5a25-428a-8475-9c69f887c807" providerId="ADAL" clId="{43B37F87-5F58-45F5-A7D1-01025FF78DFA}" dt="2022-03-30T10:37:59.061" v="3884"/>
        <pc:sldMkLst>
          <pc:docMk/>
          <pc:sldMk cId="1364265257" sldId="272"/>
        </pc:sldMkLst>
        <pc:spChg chg="mod">
          <ac:chgData name="Amy Rodger" userId="a4ec320a-5a25-428a-8475-9c69f887c807" providerId="ADAL" clId="{43B37F87-5F58-45F5-A7D1-01025FF78DFA}" dt="2022-03-30T09:38:12.767" v="2985" actId="20577"/>
          <ac:spMkLst>
            <pc:docMk/>
            <pc:sldMk cId="1364265257" sldId="272"/>
            <ac:spMk id="6" creationId="{8D3F8318-8392-475D-B6C6-F674B923D641}"/>
          </ac:spMkLst>
        </pc:spChg>
        <pc:spChg chg="mod">
          <ac:chgData name="Amy Rodger" userId="a4ec320a-5a25-428a-8475-9c69f887c807" providerId="ADAL" clId="{43B37F87-5F58-45F5-A7D1-01025FF78DFA}" dt="2022-03-30T09:35:14.846" v="2966"/>
          <ac:spMkLst>
            <pc:docMk/>
            <pc:sldMk cId="1364265257" sldId="272"/>
            <ac:spMk id="25" creationId="{ACA81448-AF33-4A73-BA5E-81D34C42859A}"/>
          </ac:spMkLst>
        </pc:spChg>
        <pc:picChg chg="del">
          <ac:chgData name="Amy Rodger" userId="a4ec320a-5a25-428a-8475-9c69f887c807" providerId="ADAL" clId="{43B37F87-5F58-45F5-A7D1-01025FF78DFA}" dt="2022-03-30T09:36:38.528" v="2975" actId="478"/>
          <ac:picMkLst>
            <pc:docMk/>
            <pc:sldMk cId="1364265257" sldId="272"/>
            <ac:picMk id="8" creationId="{186336FE-B0FD-422C-B68C-740B268461E5}"/>
          </ac:picMkLst>
        </pc:picChg>
        <pc:picChg chg="del">
          <ac:chgData name="Amy Rodger" userId="a4ec320a-5a25-428a-8475-9c69f887c807" providerId="ADAL" clId="{43B37F87-5F58-45F5-A7D1-01025FF78DFA}" dt="2022-03-30T09:36:38.528" v="2975" actId="478"/>
          <ac:picMkLst>
            <pc:docMk/>
            <pc:sldMk cId="1364265257" sldId="272"/>
            <ac:picMk id="9" creationId="{9D3F04E4-0B90-4BAE-86D0-20E91FE36724}"/>
          </ac:picMkLst>
        </pc:picChg>
        <pc:picChg chg="add del mod">
          <ac:chgData name="Amy Rodger" userId="a4ec320a-5a25-428a-8475-9c69f887c807" providerId="ADAL" clId="{43B37F87-5F58-45F5-A7D1-01025FF78DFA}" dt="2022-03-30T09:36:38.528" v="2975" actId="478"/>
          <ac:picMkLst>
            <pc:docMk/>
            <pc:sldMk cId="1364265257" sldId="272"/>
            <ac:picMk id="10" creationId="{EEF96877-61D1-4815-9428-87F112690C83}"/>
          </ac:picMkLst>
        </pc:picChg>
        <pc:picChg chg="add mod">
          <ac:chgData name="Amy Rodger" userId="a4ec320a-5a25-428a-8475-9c69f887c807" providerId="ADAL" clId="{43B37F87-5F58-45F5-A7D1-01025FF78DFA}" dt="2022-03-30T09:36:42.762" v="2977" actId="1076"/>
          <ac:picMkLst>
            <pc:docMk/>
            <pc:sldMk cId="1364265257" sldId="272"/>
            <ac:picMk id="11" creationId="{62C7A2A3-DFD5-4E54-B3EA-74319F325336}"/>
          </ac:picMkLst>
        </pc:picChg>
        <pc:picChg chg="add mod">
          <ac:chgData name="Amy Rodger" userId="a4ec320a-5a25-428a-8475-9c69f887c807" providerId="ADAL" clId="{43B37F87-5F58-45F5-A7D1-01025FF78DFA}" dt="2022-03-30T09:36:42.762" v="2977" actId="1076"/>
          <ac:picMkLst>
            <pc:docMk/>
            <pc:sldMk cId="1364265257" sldId="272"/>
            <ac:picMk id="12" creationId="{67611A41-1860-4EE0-B892-CCECA2A22EA5}"/>
          </ac:picMkLst>
        </pc:picChg>
        <pc:picChg chg="add mod">
          <ac:chgData name="Amy Rodger" userId="a4ec320a-5a25-428a-8475-9c69f887c807" providerId="ADAL" clId="{43B37F87-5F58-45F5-A7D1-01025FF78DFA}" dt="2022-03-30T09:36:42.762" v="2977" actId="1076"/>
          <ac:picMkLst>
            <pc:docMk/>
            <pc:sldMk cId="1364265257" sldId="272"/>
            <ac:picMk id="13" creationId="{20D25386-5753-4760-AA56-7C65FA7C6A6F}"/>
          </ac:picMkLst>
        </pc:picChg>
        <pc:picChg chg="add mod">
          <ac:chgData name="Amy Rodger" userId="a4ec320a-5a25-428a-8475-9c69f887c807" providerId="ADAL" clId="{43B37F87-5F58-45F5-A7D1-01025FF78DFA}" dt="2022-03-30T09:36:42.762" v="2977" actId="1076"/>
          <ac:picMkLst>
            <pc:docMk/>
            <pc:sldMk cId="1364265257" sldId="272"/>
            <ac:picMk id="14" creationId="{57239D2A-4CD1-40B5-9D15-2BE6026241B5}"/>
          </ac:picMkLst>
        </pc:picChg>
        <pc:picChg chg="add mod">
          <ac:chgData name="Amy Rodger" userId="a4ec320a-5a25-428a-8475-9c69f887c807" providerId="ADAL" clId="{43B37F87-5F58-45F5-A7D1-01025FF78DFA}" dt="2022-03-30T09:36:42.762" v="2977" actId="1076"/>
          <ac:picMkLst>
            <pc:docMk/>
            <pc:sldMk cId="1364265257" sldId="272"/>
            <ac:picMk id="15" creationId="{4E5D5D7E-D471-4303-8AB7-40E4C723D8BC}"/>
          </ac:picMkLst>
        </pc:picChg>
        <pc:picChg chg="add mod">
          <ac:chgData name="Amy Rodger" userId="a4ec320a-5a25-428a-8475-9c69f887c807" providerId="ADAL" clId="{43B37F87-5F58-45F5-A7D1-01025FF78DFA}" dt="2022-03-30T09:36:42.762" v="2977" actId="1076"/>
          <ac:picMkLst>
            <pc:docMk/>
            <pc:sldMk cId="1364265257" sldId="272"/>
            <ac:picMk id="16" creationId="{9A290E9D-6FC0-4445-A29B-25D9468FCB24}"/>
          </ac:picMkLst>
        </pc:picChg>
        <pc:picChg chg="add mod">
          <ac:chgData name="Amy Rodger" userId="a4ec320a-5a25-428a-8475-9c69f887c807" providerId="ADAL" clId="{43B37F87-5F58-45F5-A7D1-01025FF78DFA}" dt="2022-03-30T09:39:06.282" v="3004" actId="1076"/>
          <ac:picMkLst>
            <pc:docMk/>
            <pc:sldMk cId="1364265257" sldId="272"/>
            <ac:picMk id="17" creationId="{8D966AB8-0CD5-4062-9B3C-2B0E754D0475}"/>
          </ac:picMkLst>
        </pc:picChg>
        <pc:picChg chg="add mod">
          <ac:chgData name="Amy Rodger" userId="a4ec320a-5a25-428a-8475-9c69f887c807" providerId="ADAL" clId="{43B37F87-5F58-45F5-A7D1-01025FF78DFA}" dt="2022-03-30T09:39:06.282" v="3004" actId="1076"/>
          <ac:picMkLst>
            <pc:docMk/>
            <pc:sldMk cId="1364265257" sldId="272"/>
            <ac:picMk id="18" creationId="{B73A151C-E919-4DB2-840A-E73B9F8C939E}"/>
          </ac:picMkLst>
        </pc:picChg>
        <pc:picChg chg="del">
          <ac:chgData name="Amy Rodger" userId="a4ec320a-5a25-428a-8475-9c69f887c807" providerId="ADAL" clId="{43B37F87-5F58-45F5-A7D1-01025FF78DFA}" dt="2022-03-30T09:36:38.528" v="2975" actId="478"/>
          <ac:picMkLst>
            <pc:docMk/>
            <pc:sldMk cId="1364265257" sldId="272"/>
            <ac:picMk id="26" creationId="{66F02FC9-72F0-4A1C-B6E8-26DC904B57D2}"/>
          </ac:picMkLst>
        </pc:picChg>
        <pc:picChg chg="del">
          <ac:chgData name="Amy Rodger" userId="a4ec320a-5a25-428a-8475-9c69f887c807" providerId="ADAL" clId="{43B37F87-5F58-45F5-A7D1-01025FF78DFA}" dt="2022-03-30T09:36:38.528" v="2975" actId="478"/>
          <ac:picMkLst>
            <pc:docMk/>
            <pc:sldMk cId="1364265257" sldId="272"/>
            <ac:picMk id="28" creationId="{20369131-6824-4BD9-BBC0-8D859CB02B0A}"/>
          </ac:picMkLst>
        </pc:picChg>
        <pc:picChg chg="del">
          <ac:chgData name="Amy Rodger" userId="a4ec320a-5a25-428a-8475-9c69f887c807" providerId="ADAL" clId="{43B37F87-5F58-45F5-A7D1-01025FF78DFA}" dt="2022-03-30T09:36:38.528" v="2975" actId="478"/>
          <ac:picMkLst>
            <pc:docMk/>
            <pc:sldMk cId="1364265257" sldId="272"/>
            <ac:picMk id="29" creationId="{4DAB8878-3249-414E-BD96-F612C2A14533}"/>
          </ac:picMkLst>
        </pc:picChg>
      </pc:sldChg>
      <pc:sldChg chg="addSp delSp modSp add mod modAnim modNotesTx">
        <pc:chgData name="Amy Rodger" userId="a4ec320a-5a25-428a-8475-9c69f887c807" providerId="ADAL" clId="{43B37F87-5F58-45F5-A7D1-01025FF78DFA}" dt="2022-03-30T10:38:04.621" v="3885"/>
        <pc:sldMkLst>
          <pc:docMk/>
          <pc:sldMk cId="4220306997" sldId="273"/>
        </pc:sldMkLst>
        <pc:spChg chg="mod">
          <ac:chgData name="Amy Rodger" userId="a4ec320a-5a25-428a-8475-9c69f887c807" providerId="ADAL" clId="{43B37F87-5F58-45F5-A7D1-01025FF78DFA}" dt="2022-03-30T09:54:55.174" v="3056" actId="20577"/>
          <ac:spMkLst>
            <pc:docMk/>
            <pc:sldMk cId="4220306997" sldId="273"/>
            <ac:spMk id="4" creationId="{1667C5F5-4A07-4E18-A75F-A90D14A76322}"/>
          </ac:spMkLst>
        </pc:spChg>
        <pc:spChg chg="mod">
          <ac:chgData name="Amy Rodger" userId="a4ec320a-5a25-428a-8475-9c69f887c807" providerId="ADAL" clId="{43B37F87-5F58-45F5-A7D1-01025FF78DFA}" dt="2022-03-30T09:59:36.319" v="3179" actId="20577"/>
          <ac:spMkLst>
            <pc:docMk/>
            <pc:sldMk cId="4220306997" sldId="273"/>
            <ac:spMk id="6" creationId="{8D3F8318-8392-475D-B6C6-F674B923D641}"/>
          </ac:spMkLst>
        </pc:spChg>
        <pc:spChg chg="mod">
          <ac:chgData name="Amy Rodger" userId="a4ec320a-5a25-428a-8475-9c69f887c807" providerId="ADAL" clId="{43B37F87-5F58-45F5-A7D1-01025FF78DFA}" dt="2022-03-30T10:01:03.062" v="3350" actId="20577"/>
          <ac:spMkLst>
            <pc:docMk/>
            <pc:sldMk cId="4220306997" sldId="273"/>
            <ac:spMk id="7" creationId="{A462AC1D-9918-4D87-AA5D-468A8E2D3A80}"/>
          </ac:spMkLst>
        </pc:spChg>
        <pc:picChg chg="del">
          <ac:chgData name="Amy Rodger" userId="a4ec320a-5a25-428a-8475-9c69f887c807" providerId="ADAL" clId="{43B37F87-5F58-45F5-A7D1-01025FF78DFA}" dt="2022-03-30T09:55:11.622" v="3077" actId="478"/>
          <ac:picMkLst>
            <pc:docMk/>
            <pc:sldMk cId="4220306997" sldId="273"/>
            <ac:picMk id="3" creationId="{EB4C2AAB-7DF2-4C97-906A-50705057737B}"/>
          </ac:picMkLst>
        </pc:picChg>
        <pc:picChg chg="add mod">
          <ac:chgData name="Amy Rodger" userId="a4ec320a-5a25-428a-8475-9c69f887c807" providerId="ADAL" clId="{43B37F87-5F58-45F5-A7D1-01025FF78DFA}" dt="2022-03-30T10:01:26.216" v="3355" actId="1076"/>
          <ac:picMkLst>
            <pc:docMk/>
            <pc:sldMk cId="4220306997" sldId="273"/>
            <ac:picMk id="5" creationId="{5C236BD1-E06F-4683-83EF-5E860B24A6E8}"/>
          </ac:picMkLst>
        </pc:picChg>
      </pc:sldChg>
      <pc:sldChg chg="addSp delSp modSp add mod replId modAnim">
        <pc:chgData name="Amy Rodger" userId="a4ec320a-5a25-428a-8475-9c69f887c807" providerId="ADAL" clId="{43B37F87-5F58-45F5-A7D1-01025FF78DFA}" dt="2022-03-30T10:38:15.864" v="3888"/>
        <pc:sldMkLst>
          <pc:docMk/>
          <pc:sldMk cId="1568828142" sldId="274"/>
        </pc:sldMkLst>
        <pc:spChg chg="mod">
          <ac:chgData name="Amy Rodger" userId="a4ec320a-5a25-428a-8475-9c69f887c807" providerId="ADAL" clId="{43B37F87-5F58-45F5-A7D1-01025FF78DFA}" dt="2022-03-30T10:00:04.495" v="3183"/>
          <ac:spMkLst>
            <pc:docMk/>
            <pc:sldMk cId="1568828142" sldId="274"/>
            <ac:spMk id="6" creationId="{8D3F8318-8392-475D-B6C6-F674B923D641}"/>
          </ac:spMkLst>
        </pc:spChg>
        <pc:spChg chg="mod">
          <ac:chgData name="Amy Rodger" userId="a4ec320a-5a25-428a-8475-9c69f887c807" providerId="ADAL" clId="{43B37F87-5F58-45F5-A7D1-01025FF78DFA}" dt="2022-03-30T09:55:15.939" v="3078"/>
          <ac:spMkLst>
            <pc:docMk/>
            <pc:sldMk cId="1568828142" sldId="274"/>
            <ac:spMk id="25" creationId="{ACA81448-AF33-4A73-BA5E-81D34C42859A}"/>
          </ac:spMkLst>
        </pc:spChg>
        <pc:picChg chg="del">
          <ac:chgData name="Amy Rodger" userId="a4ec320a-5a25-428a-8475-9c69f887c807" providerId="ADAL" clId="{43B37F87-5F58-45F5-A7D1-01025FF78DFA}" dt="2022-03-30T09:59:50.740" v="3181" actId="478"/>
          <ac:picMkLst>
            <pc:docMk/>
            <pc:sldMk cId="1568828142" sldId="274"/>
            <ac:picMk id="11" creationId="{62C7A2A3-DFD5-4E54-B3EA-74319F325336}"/>
          </ac:picMkLst>
        </pc:picChg>
        <pc:picChg chg="del">
          <ac:chgData name="Amy Rodger" userId="a4ec320a-5a25-428a-8475-9c69f887c807" providerId="ADAL" clId="{43B37F87-5F58-45F5-A7D1-01025FF78DFA}" dt="2022-03-30T09:59:49.403" v="3180" actId="478"/>
          <ac:picMkLst>
            <pc:docMk/>
            <pc:sldMk cId="1568828142" sldId="274"/>
            <ac:picMk id="12" creationId="{67611A41-1860-4EE0-B892-CCECA2A22EA5}"/>
          </ac:picMkLst>
        </pc:picChg>
        <pc:picChg chg="del">
          <ac:chgData name="Amy Rodger" userId="a4ec320a-5a25-428a-8475-9c69f887c807" providerId="ADAL" clId="{43B37F87-5F58-45F5-A7D1-01025FF78DFA}" dt="2022-03-30T09:59:49.403" v="3180" actId="478"/>
          <ac:picMkLst>
            <pc:docMk/>
            <pc:sldMk cId="1568828142" sldId="274"/>
            <ac:picMk id="13" creationId="{20D25386-5753-4760-AA56-7C65FA7C6A6F}"/>
          </ac:picMkLst>
        </pc:picChg>
        <pc:picChg chg="del">
          <ac:chgData name="Amy Rodger" userId="a4ec320a-5a25-428a-8475-9c69f887c807" providerId="ADAL" clId="{43B37F87-5F58-45F5-A7D1-01025FF78DFA}" dt="2022-03-30T09:59:49.403" v="3180" actId="478"/>
          <ac:picMkLst>
            <pc:docMk/>
            <pc:sldMk cId="1568828142" sldId="274"/>
            <ac:picMk id="14" creationId="{57239D2A-4CD1-40B5-9D15-2BE6026241B5}"/>
          </ac:picMkLst>
        </pc:picChg>
        <pc:picChg chg="del">
          <ac:chgData name="Amy Rodger" userId="a4ec320a-5a25-428a-8475-9c69f887c807" providerId="ADAL" clId="{43B37F87-5F58-45F5-A7D1-01025FF78DFA}" dt="2022-03-30T09:59:49.403" v="3180" actId="478"/>
          <ac:picMkLst>
            <pc:docMk/>
            <pc:sldMk cId="1568828142" sldId="274"/>
            <ac:picMk id="15" creationId="{4E5D5D7E-D471-4303-8AB7-40E4C723D8BC}"/>
          </ac:picMkLst>
        </pc:picChg>
        <pc:picChg chg="del">
          <ac:chgData name="Amy Rodger" userId="a4ec320a-5a25-428a-8475-9c69f887c807" providerId="ADAL" clId="{43B37F87-5F58-45F5-A7D1-01025FF78DFA}" dt="2022-03-30T09:59:49.403" v="3180" actId="478"/>
          <ac:picMkLst>
            <pc:docMk/>
            <pc:sldMk cId="1568828142" sldId="274"/>
            <ac:picMk id="16" creationId="{9A290E9D-6FC0-4445-A29B-25D9468FCB24}"/>
          </ac:picMkLst>
        </pc:picChg>
        <pc:picChg chg="del">
          <ac:chgData name="Amy Rodger" userId="a4ec320a-5a25-428a-8475-9c69f887c807" providerId="ADAL" clId="{43B37F87-5F58-45F5-A7D1-01025FF78DFA}" dt="2022-03-30T09:59:49.403" v="3180" actId="478"/>
          <ac:picMkLst>
            <pc:docMk/>
            <pc:sldMk cId="1568828142" sldId="274"/>
            <ac:picMk id="17" creationId="{8D966AB8-0CD5-4062-9B3C-2B0E754D0475}"/>
          </ac:picMkLst>
        </pc:picChg>
        <pc:picChg chg="del">
          <ac:chgData name="Amy Rodger" userId="a4ec320a-5a25-428a-8475-9c69f887c807" providerId="ADAL" clId="{43B37F87-5F58-45F5-A7D1-01025FF78DFA}" dt="2022-03-30T09:59:49.403" v="3180" actId="478"/>
          <ac:picMkLst>
            <pc:docMk/>
            <pc:sldMk cId="1568828142" sldId="274"/>
            <ac:picMk id="18" creationId="{B73A151C-E919-4DB2-840A-E73B9F8C939E}"/>
          </ac:picMkLst>
        </pc:picChg>
        <pc:picChg chg="add mod">
          <ac:chgData name="Amy Rodger" userId="a4ec320a-5a25-428a-8475-9c69f887c807" providerId="ADAL" clId="{43B37F87-5F58-45F5-A7D1-01025FF78DFA}" dt="2022-03-30T09:59:51.056" v="3182"/>
          <ac:picMkLst>
            <pc:docMk/>
            <pc:sldMk cId="1568828142" sldId="274"/>
            <ac:picMk id="19" creationId="{A17F8EF9-50D7-42B8-A7A6-ACA4B6A78EB7}"/>
          </ac:picMkLst>
        </pc:picChg>
        <pc:picChg chg="add mod">
          <ac:chgData name="Amy Rodger" userId="a4ec320a-5a25-428a-8475-9c69f887c807" providerId="ADAL" clId="{43B37F87-5F58-45F5-A7D1-01025FF78DFA}" dt="2022-03-30T09:59:51.056" v="3182"/>
          <ac:picMkLst>
            <pc:docMk/>
            <pc:sldMk cId="1568828142" sldId="274"/>
            <ac:picMk id="20" creationId="{15954311-E0E8-4635-8457-8403B689137E}"/>
          </ac:picMkLst>
        </pc:picChg>
        <pc:picChg chg="add mod">
          <ac:chgData name="Amy Rodger" userId="a4ec320a-5a25-428a-8475-9c69f887c807" providerId="ADAL" clId="{43B37F87-5F58-45F5-A7D1-01025FF78DFA}" dt="2022-03-30T09:59:51.056" v="3182"/>
          <ac:picMkLst>
            <pc:docMk/>
            <pc:sldMk cId="1568828142" sldId="274"/>
            <ac:picMk id="21" creationId="{9D4C24A1-C31F-4957-A7CF-F0B2970D9B98}"/>
          </ac:picMkLst>
        </pc:picChg>
        <pc:picChg chg="add mod">
          <ac:chgData name="Amy Rodger" userId="a4ec320a-5a25-428a-8475-9c69f887c807" providerId="ADAL" clId="{43B37F87-5F58-45F5-A7D1-01025FF78DFA}" dt="2022-03-30T09:59:51.056" v="3182"/>
          <ac:picMkLst>
            <pc:docMk/>
            <pc:sldMk cId="1568828142" sldId="274"/>
            <ac:picMk id="22" creationId="{253C3947-C6AB-4655-A1B1-FCA37C8E5D02}"/>
          </ac:picMkLst>
        </pc:picChg>
      </pc:sldChg>
      <pc:sldChg chg="addSp delSp modSp add mod modAnim modNotesTx">
        <pc:chgData name="Amy Rodger" userId="a4ec320a-5a25-428a-8475-9c69f887c807" providerId="ADAL" clId="{43B37F87-5F58-45F5-A7D1-01025FF78DFA}" dt="2022-03-30T10:38:20.414" v="3889"/>
        <pc:sldMkLst>
          <pc:docMk/>
          <pc:sldMk cId="2554906117" sldId="275"/>
        </pc:sldMkLst>
        <pc:spChg chg="mod">
          <ac:chgData name="Amy Rodger" userId="a4ec320a-5a25-428a-8475-9c69f887c807" providerId="ADAL" clId="{43B37F87-5F58-45F5-A7D1-01025FF78DFA}" dt="2022-03-30T10:06:10.629" v="3418" actId="20577"/>
          <ac:spMkLst>
            <pc:docMk/>
            <pc:sldMk cId="2554906117" sldId="275"/>
            <ac:spMk id="4" creationId="{1667C5F5-4A07-4E18-A75F-A90D14A76322}"/>
          </ac:spMkLst>
        </pc:spChg>
        <pc:spChg chg="mod">
          <ac:chgData name="Amy Rodger" userId="a4ec320a-5a25-428a-8475-9c69f887c807" providerId="ADAL" clId="{43B37F87-5F58-45F5-A7D1-01025FF78DFA}" dt="2022-03-30T10:07:26.787" v="3434" actId="20577"/>
          <ac:spMkLst>
            <pc:docMk/>
            <pc:sldMk cId="2554906117" sldId="275"/>
            <ac:spMk id="6" creationId="{8D3F8318-8392-475D-B6C6-F674B923D641}"/>
          </ac:spMkLst>
        </pc:spChg>
        <pc:spChg chg="mod">
          <ac:chgData name="Amy Rodger" userId="a4ec320a-5a25-428a-8475-9c69f887c807" providerId="ADAL" clId="{43B37F87-5F58-45F5-A7D1-01025FF78DFA}" dt="2022-03-30T10:07:20.313" v="3425" actId="20577"/>
          <ac:spMkLst>
            <pc:docMk/>
            <pc:sldMk cId="2554906117" sldId="275"/>
            <ac:spMk id="7" creationId="{A462AC1D-9918-4D87-AA5D-468A8E2D3A80}"/>
          </ac:spMkLst>
        </pc:spChg>
        <pc:picChg chg="add mod">
          <ac:chgData name="Amy Rodger" userId="a4ec320a-5a25-428a-8475-9c69f887c807" providerId="ADAL" clId="{43B37F87-5F58-45F5-A7D1-01025FF78DFA}" dt="2022-03-30T10:08:34.846" v="3449" actId="1076"/>
          <ac:picMkLst>
            <pc:docMk/>
            <pc:sldMk cId="2554906117" sldId="275"/>
            <ac:picMk id="3" creationId="{BD3B011A-1064-4ED2-861C-43DEEFE89958}"/>
          </ac:picMkLst>
        </pc:picChg>
        <pc:picChg chg="del">
          <ac:chgData name="Amy Rodger" userId="a4ec320a-5a25-428a-8475-9c69f887c807" providerId="ADAL" clId="{43B37F87-5F58-45F5-A7D1-01025FF78DFA}" dt="2022-03-30T10:05:26.871" v="3358" actId="478"/>
          <ac:picMkLst>
            <pc:docMk/>
            <pc:sldMk cId="2554906117" sldId="275"/>
            <ac:picMk id="5" creationId="{5C236BD1-E06F-4683-83EF-5E860B24A6E8}"/>
          </ac:picMkLst>
        </pc:picChg>
      </pc:sldChg>
      <pc:sldChg chg="delSp modSp add mod replId modAnim">
        <pc:chgData name="Amy Rodger" userId="a4ec320a-5a25-428a-8475-9c69f887c807" providerId="ADAL" clId="{43B37F87-5F58-45F5-A7D1-01025FF78DFA}" dt="2022-03-30T10:38:30.926" v="3892"/>
        <pc:sldMkLst>
          <pc:docMk/>
          <pc:sldMk cId="3695339282" sldId="276"/>
        </pc:sldMkLst>
        <pc:spChg chg="mod">
          <ac:chgData name="Amy Rodger" userId="a4ec320a-5a25-428a-8475-9c69f887c807" providerId="ADAL" clId="{43B37F87-5F58-45F5-A7D1-01025FF78DFA}" dt="2022-03-30T10:09:12.556" v="3450" actId="20577"/>
          <ac:spMkLst>
            <pc:docMk/>
            <pc:sldMk cId="3695339282" sldId="276"/>
            <ac:spMk id="6" creationId="{8D3F8318-8392-475D-B6C6-F674B923D641}"/>
          </ac:spMkLst>
        </pc:spChg>
        <pc:spChg chg="mod">
          <ac:chgData name="Amy Rodger" userId="a4ec320a-5a25-428a-8475-9c69f887c807" providerId="ADAL" clId="{43B37F87-5F58-45F5-A7D1-01025FF78DFA}" dt="2022-03-30T10:06:17.110" v="3419"/>
          <ac:spMkLst>
            <pc:docMk/>
            <pc:sldMk cId="3695339282" sldId="276"/>
            <ac:spMk id="25" creationId="{ACA81448-AF33-4A73-BA5E-81D34C42859A}"/>
          </ac:spMkLst>
        </pc:spChg>
        <pc:picChg chg="del">
          <ac:chgData name="Amy Rodger" userId="a4ec320a-5a25-428a-8475-9c69f887c807" providerId="ADAL" clId="{43B37F87-5F58-45F5-A7D1-01025FF78DFA}" dt="2022-03-30T10:09:13.806" v="3451" actId="478"/>
          <ac:picMkLst>
            <pc:docMk/>
            <pc:sldMk cId="3695339282" sldId="276"/>
            <ac:picMk id="21" creationId="{9D4C24A1-C31F-4957-A7CF-F0B2970D9B98}"/>
          </ac:picMkLst>
        </pc:picChg>
        <pc:picChg chg="del">
          <ac:chgData name="Amy Rodger" userId="a4ec320a-5a25-428a-8475-9c69f887c807" providerId="ADAL" clId="{43B37F87-5F58-45F5-A7D1-01025FF78DFA}" dt="2022-03-30T10:09:15.461" v="3452" actId="478"/>
          <ac:picMkLst>
            <pc:docMk/>
            <pc:sldMk cId="3695339282" sldId="276"/>
            <ac:picMk id="22" creationId="{253C3947-C6AB-4655-A1B1-FCA37C8E5D02}"/>
          </ac:picMkLst>
        </pc:picChg>
      </pc:sldChg>
      <pc:sldChg chg="addSp delSp modSp add mod modAnim modNotesTx">
        <pc:chgData name="Amy Rodger" userId="a4ec320a-5a25-428a-8475-9c69f887c807" providerId="ADAL" clId="{43B37F87-5F58-45F5-A7D1-01025FF78DFA}" dt="2022-03-30T10:38:35.308" v="3893"/>
        <pc:sldMkLst>
          <pc:docMk/>
          <pc:sldMk cId="73690662" sldId="277"/>
        </pc:sldMkLst>
        <pc:spChg chg="mod">
          <ac:chgData name="Amy Rodger" userId="a4ec320a-5a25-428a-8475-9c69f887c807" providerId="ADAL" clId="{43B37F87-5F58-45F5-A7D1-01025FF78DFA}" dt="2022-03-30T10:11:09.893" v="3508" actId="20577"/>
          <ac:spMkLst>
            <pc:docMk/>
            <pc:sldMk cId="73690662" sldId="277"/>
            <ac:spMk id="4" creationId="{1667C5F5-4A07-4E18-A75F-A90D14A76322}"/>
          </ac:spMkLst>
        </pc:spChg>
        <pc:spChg chg="mod">
          <ac:chgData name="Amy Rodger" userId="a4ec320a-5a25-428a-8475-9c69f887c807" providerId="ADAL" clId="{43B37F87-5F58-45F5-A7D1-01025FF78DFA}" dt="2022-03-30T10:28:58.641" v="3587" actId="1076"/>
          <ac:spMkLst>
            <pc:docMk/>
            <pc:sldMk cId="73690662" sldId="277"/>
            <ac:spMk id="6" creationId="{8D3F8318-8392-475D-B6C6-F674B923D641}"/>
          </ac:spMkLst>
        </pc:spChg>
        <pc:spChg chg="mod">
          <ac:chgData name="Amy Rodger" userId="a4ec320a-5a25-428a-8475-9c69f887c807" providerId="ADAL" clId="{43B37F87-5F58-45F5-A7D1-01025FF78DFA}" dt="2022-03-30T10:12:05.737" v="3529" actId="6549"/>
          <ac:spMkLst>
            <pc:docMk/>
            <pc:sldMk cId="73690662" sldId="277"/>
            <ac:spMk id="7" creationId="{A462AC1D-9918-4D87-AA5D-468A8E2D3A80}"/>
          </ac:spMkLst>
        </pc:spChg>
        <pc:picChg chg="del">
          <ac:chgData name="Amy Rodger" userId="a4ec320a-5a25-428a-8475-9c69f887c807" providerId="ADAL" clId="{43B37F87-5F58-45F5-A7D1-01025FF78DFA}" dt="2022-03-30T10:09:43.409" v="3462" actId="478"/>
          <ac:picMkLst>
            <pc:docMk/>
            <pc:sldMk cId="73690662" sldId="277"/>
            <ac:picMk id="3" creationId="{BD3B011A-1064-4ED2-861C-43DEEFE89958}"/>
          </ac:picMkLst>
        </pc:picChg>
        <pc:picChg chg="add mod">
          <ac:chgData name="Amy Rodger" userId="a4ec320a-5a25-428a-8475-9c69f887c807" providerId="ADAL" clId="{43B37F87-5F58-45F5-A7D1-01025FF78DFA}" dt="2022-03-30T10:28:55.354" v="3586" actId="1076"/>
          <ac:picMkLst>
            <pc:docMk/>
            <pc:sldMk cId="73690662" sldId="277"/>
            <ac:picMk id="5" creationId="{57734FBA-F41C-452A-8223-777E9F7C4FDF}"/>
          </ac:picMkLst>
        </pc:picChg>
      </pc:sldChg>
      <pc:sldChg chg="addSp delSp modSp add mod replId modAnim">
        <pc:chgData name="Amy Rodger" userId="a4ec320a-5a25-428a-8475-9c69f887c807" providerId="ADAL" clId="{43B37F87-5F58-45F5-A7D1-01025FF78DFA}" dt="2022-03-30T10:38:46.601" v="3896"/>
        <pc:sldMkLst>
          <pc:docMk/>
          <pc:sldMk cId="2837961045" sldId="278"/>
        </pc:sldMkLst>
        <pc:spChg chg="mod">
          <ac:chgData name="Amy Rodger" userId="a4ec320a-5a25-428a-8475-9c69f887c807" providerId="ADAL" clId="{43B37F87-5F58-45F5-A7D1-01025FF78DFA}" dt="2022-03-30T10:27:37.035" v="3556"/>
          <ac:spMkLst>
            <pc:docMk/>
            <pc:sldMk cId="2837961045" sldId="278"/>
            <ac:spMk id="6" creationId="{8D3F8318-8392-475D-B6C6-F674B923D641}"/>
          </ac:spMkLst>
        </pc:spChg>
        <pc:spChg chg="mod">
          <ac:chgData name="Amy Rodger" userId="a4ec320a-5a25-428a-8475-9c69f887c807" providerId="ADAL" clId="{43B37F87-5F58-45F5-A7D1-01025FF78DFA}" dt="2022-03-30T10:11:14.847" v="3509"/>
          <ac:spMkLst>
            <pc:docMk/>
            <pc:sldMk cId="2837961045" sldId="278"/>
            <ac:spMk id="25" creationId="{ACA81448-AF33-4A73-BA5E-81D34C42859A}"/>
          </ac:spMkLst>
        </pc:spChg>
        <pc:picChg chg="add mod">
          <ac:chgData name="Amy Rodger" userId="a4ec320a-5a25-428a-8475-9c69f887c807" providerId="ADAL" clId="{43B37F87-5F58-45F5-A7D1-01025FF78DFA}" dt="2022-03-30T10:27:50.287" v="3558"/>
          <ac:picMkLst>
            <pc:docMk/>
            <pc:sldMk cId="2837961045" sldId="278"/>
            <ac:picMk id="7" creationId="{751CD1A7-5123-486D-B1F3-D6905633BE92}"/>
          </ac:picMkLst>
        </pc:picChg>
        <pc:picChg chg="add mod">
          <ac:chgData name="Amy Rodger" userId="a4ec320a-5a25-428a-8475-9c69f887c807" providerId="ADAL" clId="{43B37F87-5F58-45F5-A7D1-01025FF78DFA}" dt="2022-03-30T10:27:50.287" v="3558"/>
          <ac:picMkLst>
            <pc:docMk/>
            <pc:sldMk cId="2837961045" sldId="278"/>
            <ac:picMk id="8" creationId="{B09235BC-E965-4AAB-9FA7-447A221E34F6}"/>
          </ac:picMkLst>
        </pc:picChg>
        <pc:picChg chg="add mod">
          <ac:chgData name="Amy Rodger" userId="a4ec320a-5a25-428a-8475-9c69f887c807" providerId="ADAL" clId="{43B37F87-5F58-45F5-A7D1-01025FF78DFA}" dt="2022-03-30T10:27:50.287" v="3558"/>
          <ac:picMkLst>
            <pc:docMk/>
            <pc:sldMk cId="2837961045" sldId="278"/>
            <ac:picMk id="9" creationId="{61D6E617-6BB5-4F5B-926B-A4E5CFD59375}"/>
          </ac:picMkLst>
        </pc:picChg>
        <pc:picChg chg="add mod">
          <ac:chgData name="Amy Rodger" userId="a4ec320a-5a25-428a-8475-9c69f887c807" providerId="ADAL" clId="{43B37F87-5F58-45F5-A7D1-01025FF78DFA}" dt="2022-03-30T10:27:50.287" v="3558"/>
          <ac:picMkLst>
            <pc:docMk/>
            <pc:sldMk cId="2837961045" sldId="278"/>
            <ac:picMk id="10" creationId="{04268888-FDC6-41F6-B106-60522D1D0348}"/>
          </ac:picMkLst>
        </pc:picChg>
        <pc:picChg chg="add mod">
          <ac:chgData name="Amy Rodger" userId="a4ec320a-5a25-428a-8475-9c69f887c807" providerId="ADAL" clId="{43B37F87-5F58-45F5-A7D1-01025FF78DFA}" dt="2022-03-30T10:27:50.287" v="3558"/>
          <ac:picMkLst>
            <pc:docMk/>
            <pc:sldMk cId="2837961045" sldId="278"/>
            <ac:picMk id="11" creationId="{4F457F0F-5D80-477C-AFAA-767B49B3C09E}"/>
          </ac:picMkLst>
        </pc:picChg>
        <pc:picChg chg="add mod">
          <ac:chgData name="Amy Rodger" userId="a4ec320a-5a25-428a-8475-9c69f887c807" providerId="ADAL" clId="{43B37F87-5F58-45F5-A7D1-01025FF78DFA}" dt="2022-03-30T10:27:50.287" v="3558"/>
          <ac:picMkLst>
            <pc:docMk/>
            <pc:sldMk cId="2837961045" sldId="278"/>
            <ac:picMk id="12" creationId="{7D8ADDFC-5B43-4037-A0B7-E0A7552A8BE6}"/>
          </ac:picMkLst>
        </pc:picChg>
        <pc:picChg chg="add mod">
          <ac:chgData name="Amy Rodger" userId="a4ec320a-5a25-428a-8475-9c69f887c807" providerId="ADAL" clId="{43B37F87-5F58-45F5-A7D1-01025FF78DFA}" dt="2022-03-30T10:27:50.287" v="3558"/>
          <ac:picMkLst>
            <pc:docMk/>
            <pc:sldMk cId="2837961045" sldId="278"/>
            <ac:picMk id="13" creationId="{9DF36252-3FFA-4D3B-9375-62B93907CB74}"/>
          </ac:picMkLst>
        </pc:picChg>
        <pc:picChg chg="del">
          <ac:chgData name="Amy Rodger" userId="a4ec320a-5a25-428a-8475-9c69f887c807" providerId="ADAL" clId="{43B37F87-5F58-45F5-A7D1-01025FF78DFA}" dt="2022-03-30T10:27:49.653" v="3557" actId="478"/>
          <ac:picMkLst>
            <pc:docMk/>
            <pc:sldMk cId="2837961045" sldId="278"/>
            <ac:picMk id="19" creationId="{A17F8EF9-50D7-42B8-A7A6-ACA4B6A78EB7}"/>
          </ac:picMkLst>
        </pc:picChg>
        <pc:picChg chg="del">
          <ac:chgData name="Amy Rodger" userId="a4ec320a-5a25-428a-8475-9c69f887c807" providerId="ADAL" clId="{43B37F87-5F58-45F5-A7D1-01025FF78DFA}" dt="2022-03-30T10:27:49.653" v="3557" actId="478"/>
          <ac:picMkLst>
            <pc:docMk/>
            <pc:sldMk cId="2837961045" sldId="278"/>
            <ac:picMk id="20" creationId="{15954311-E0E8-4635-8457-8403B689137E}"/>
          </ac:picMkLst>
        </pc:picChg>
      </pc:sldChg>
      <pc:sldChg chg="addSp delSp modSp new mod setBg">
        <pc:chgData name="Amy Rodger" userId="a4ec320a-5a25-428a-8475-9c69f887c807" providerId="ADAL" clId="{43B37F87-5F58-45F5-A7D1-01025FF78DFA}" dt="2022-03-30T10:31:57.395" v="3828" actId="122"/>
        <pc:sldMkLst>
          <pc:docMk/>
          <pc:sldMk cId="3552633452" sldId="279"/>
        </pc:sldMkLst>
        <pc:spChg chg="del">
          <ac:chgData name="Amy Rodger" userId="a4ec320a-5a25-428a-8475-9c69f887c807" providerId="ADAL" clId="{43B37F87-5F58-45F5-A7D1-01025FF78DFA}" dt="2022-03-30T10:30:32.042" v="3592" actId="478"/>
          <ac:spMkLst>
            <pc:docMk/>
            <pc:sldMk cId="3552633452" sldId="279"/>
            <ac:spMk id="2" creationId="{260B5149-96FE-4A9F-8819-2D39CCBFD837}"/>
          </ac:spMkLst>
        </pc:spChg>
        <pc:spChg chg="del">
          <ac:chgData name="Amy Rodger" userId="a4ec320a-5a25-428a-8475-9c69f887c807" providerId="ADAL" clId="{43B37F87-5F58-45F5-A7D1-01025FF78DFA}" dt="2022-03-30T10:30:36.190" v="3594" actId="478"/>
          <ac:spMkLst>
            <pc:docMk/>
            <pc:sldMk cId="3552633452" sldId="279"/>
            <ac:spMk id="3" creationId="{3BC81A92-732D-498D-9F16-DC1A3EB86FF6}"/>
          </ac:spMkLst>
        </pc:spChg>
        <pc:spChg chg="del">
          <ac:chgData name="Amy Rodger" userId="a4ec320a-5a25-428a-8475-9c69f887c807" providerId="ADAL" clId="{43B37F87-5F58-45F5-A7D1-01025FF78DFA}" dt="2022-03-30T10:30:34.617" v="3593" actId="478"/>
          <ac:spMkLst>
            <pc:docMk/>
            <pc:sldMk cId="3552633452" sldId="279"/>
            <ac:spMk id="4" creationId="{7DA26A4B-3D8F-418B-A370-39C65034E12B}"/>
          </ac:spMkLst>
        </pc:spChg>
        <pc:spChg chg="add mod">
          <ac:chgData name="Amy Rodger" userId="a4ec320a-5a25-428a-8475-9c69f887c807" providerId="ADAL" clId="{43B37F87-5F58-45F5-A7D1-01025FF78DFA}" dt="2022-03-30T10:30:49.229" v="3627" actId="20577"/>
          <ac:spMkLst>
            <pc:docMk/>
            <pc:sldMk cId="3552633452" sldId="279"/>
            <ac:spMk id="5" creationId="{B7D889AD-FC74-4B11-9E07-DA56ADA000EE}"/>
          </ac:spMkLst>
        </pc:spChg>
        <pc:spChg chg="add mod">
          <ac:chgData name="Amy Rodger" userId="a4ec320a-5a25-428a-8475-9c69f887c807" providerId="ADAL" clId="{43B37F87-5F58-45F5-A7D1-01025FF78DFA}" dt="2022-03-30T10:31:57.395" v="3828" actId="122"/>
          <ac:spMkLst>
            <pc:docMk/>
            <pc:sldMk cId="3552633452" sldId="279"/>
            <ac:spMk id="6" creationId="{787063E1-AFB6-4CDD-8FE1-DAC9AA0EDC6E}"/>
          </ac:spMkLst>
        </pc:spChg>
      </pc:sldChg>
      <pc:sldChg chg="del">
        <pc:chgData name="Amy Rodger" userId="a4ec320a-5a25-428a-8475-9c69f887c807" providerId="ADAL" clId="{43B37F87-5F58-45F5-A7D1-01025FF78DFA}" dt="2022-03-25T11:24:56.189" v="0" actId="2696"/>
        <pc:sldMkLst>
          <pc:docMk/>
          <pc:sldMk cId="3993119304" sldId="289"/>
        </pc:sldMkLst>
      </pc:sldChg>
      <pc:sldChg chg="del">
        <pc:chgData name="Amy Rodger" userId="a4ec320a-5a25-428a-8475-9c69f887c807" providerId="ADAL" clId="{43B37F87-5F58-45F5-A7D1-01025FF78DFA}" dt="2022-03-25T11:24:56.189" v="0" actId="2696"/>
        <pc:sldMkLst>
          <pc:docMk/>
          <pc:sldMk cId="1917138832" sldId="302"/>
        </pc:sldMkLst>
      </pc:sldChg>
      <pc:sldMasterChg chg="modSp modSldLayout">
        <pc:chgData name="Amy Rodger" userId="a4ec320a-5a25-428a-8475-9c69f887c807" providerId="ADAL" clId="{43B37F87-5F58-45F5-A7D1-01025FF78DFA}" dt="2022-03-25T11:28:44.886" v="8"/>
        <pc:sldMasterMkLst>
          <pc:docMk/>
          <pc:sldMasterMk cId="4018567179" sldId="2147483648"/>
        </pc:sldMasterMkLst>
        <pc:spChg chg="mod">
          <ac:chgData name="Amy Rodger" userId="a4ec320a-5a25-428a-8475-9c69f887c807" providerId="ADAL" clId="{43B37F87-5F58-45F5-A7D1-01025FF78DFA}" dt="2022-03-25T11:28:44.886" v="8"/>
          <ac:spMkLst>
            <pc:docMk/>
            <pc:sldMasterMk cId="4018567179" sldId="2147483648"/>
            <ac:spMk id="2" creationId="{E8B96D9E-CCDD-784E-9F34-471C197D4E45}"/>
          </ac:spMkLst>
        </pc:spChg>
        <pc:spChg chg="mod">
          <ac:chgData name="Amy Rodger" userId="a4ec320a-5a25-428a-8475-9c69f887c807" providerId="ADAL" clId="{43B37F87-5F58-45F5-A7D1-01025FF78DFA}" dt="2022-03-25T11:28:44.886" v="8"/>
          <ac:spMkLst>
            <pc:docMk/>
            <pc:sldMasterMk cId="4018567179" sldId="2147483648"/>
            <ac:spMk id="3" creationId="{A46610E8-3DCD-904C-AB29-F796DEE03D78}"/>
          </ac:spMkLst>
        </pc:spChg>
        <pc:spChg chg="mod">
          <ac:chgData name="Amy Rodger" userId="a4ec320a-5a25-428a-8475-9c69f887c807" providerId="ADAL" clId="{43B37F87-5F58-45F5-A7D1-01025FF78DFA}" dt="2022-03-25T11:28:44.886" v="8"/>
          <ac:spMkLst>
            <pc:docMk/>
            <pc:sldMasterMk cId="4018567179" sldId="2147483648"/>
            <ac:spMk id="4" creationId="{2166E904-5FCB-F840-99A3-424CE73D8198}"/>
          </ac:spMkLst>
        </pc:spChg>
        <pc:spChg chg="mod">
          <ac:chgData name="Amy Rodger" userId="a4ec320a-5a25-428a-8475-9c69f887c807" providerId="ADAL" clId="{43B37F87-5F58-45F5-A7D1-01025FF78DFA}" dt="2022-03-25T11:28:44.886" v="8"/>
          <ac:spMkLst>
            <pc:docMk/>
            <pc:sldMasterMk cId="4018567179" sldId="2147483648"/>
            <ac:spMk id="5" creationId="{64FE4CD5-81BA-B044-A403-144E7A7B4A4D}"/>
          </ac:spMkLst>
        </pc:spChg>
        <pc:spChg chg="mod">
          <ac:chgData name="Amy Rodger" userId="a4ec320a-5a25-428a-8475-9c69f887c807" providerId="ADAL" clId="{43B37F87-5F58-45F5-A7D1-01025FF78DFA}" dt="2022-03-25T11:28:44.886" v="8"/>
          <ac:spMkLst>
            <pc:docMk/>
            <pc:sldMasterMk cId="4018567179" sldId="2147483648"/>
            <ac:spMk id="6" creationId="{26A03603-5737-6746-A346-EABDE0DAD5DF}"/>
          </ac:spMkLst>
        </pc:spChg>
        <pc:sldLayoutChg chg="modSp">
          <pc:chgData name="Amy Rodger" userId="a4ec320a-5a25-428a-8475-9c69f887c807" providerId="ADAL" clId="{43B37F87-5F58-45F5-A7D1-01025FF78DFA}" dt="2022-03-25T11:28:44.886" v="8"/>
          <pc:sldLayoutMkLst>
            <pc:docMk/>
            <pc:sldMasterMk cId="4018567179" sldId="2147483648"/>
            <pc:sldLayoutMk cId="3043311186" sldId="2147483649"/>
          </pc:sldLayoutMkLst>
          <pc:spChg chg="mod">
            <ac:chgData name="Amy Rodger" userId="a4ec320a-5a25-428a-8475-9c69f887c807" providerId="ADAL" clId="{43B37F87-5F58-45F5-A7D1-01025FF78DFA}" dt="2022-03-25T11:28:44.886" v="8"/>
            <ac:spMkLst>
              <pc:docMk/>
              <pc:sldMasterMk cId="4018567179" sldId="2147483648"/>
              <pc:sldLayoutMk cId="3043311186" sldId="2147483649"/>
              <ac:spMk id="2" creationId="{E1548D86-C7F6-2E43-BCB1-635D401C6F17}"/>
            </ac:spMkLst>
          </pc:spChg>
          <pc:spChg chg="mod">
            <ac:chgData name="Amy Rodger" userId="a4ec320a-5a25-428a-8475-9c69f887c807" providerId="ADAL" clId="{43B37F87-5F58-45F5-A7D1-01025FF78DFA}" dt="2022-03-25T11:28:44.886" v="8"/>
            <ac:spMkLst>
              <pc:docMk/>
              <pc:sldMasterMk cId="4018567179" sldId="2147483648"/>
              <pc:sldLayoutMk cId="3043311186" sldId="2147483649"/>
              <ac:spMk id="3" creationId="{9CB6A103-F2C7-CA44-AA89-3387373F0F8B}"/>
            </ac:spMkLst>
          </pc:spChg>
        </pc:sldLayoutChg>
        <pc:sldLayoutChg chg="modSp">
          <pc:chgData name="Amy Rodger" userId="a4ec320a-5a25-428a-8475-9c69f887c807" providerId="ADAL" clId="{43B37F87-5F58-45F5-A7D1-01025FF78DFA}" dt="2022-03-25T11:28:44.886" v="8"/>
          <pc:sldLayoutMkLst>
            <pc:docMk/>
            <pc:sldMasterMk cId="4018567179" sldId="2147483648"/>
            <pc:sldLayoutMk cId="2668852066" sldId="2147483651"/>
          </pc:sldLayoutMkLst>
          <pc:spChg chg="mod">
            <ac:chgData name="Amy Rodger" userId="a4ec320a-5a25-428a-8475-9c69f887c807" providerId="ADAL" clId="{43B37F87-5F58-45F5-A7D1-01025FF78DFA}" dt="2022-03-25T11:28:44.886" v="8"/>
            <ac:spMkLst>
              <pc:docMk/>
              <pc:sldMasterMk cId="4018567179" sldId="2147483648"/>
              <pc:sldLayoutMk cId="2668852066" sldId="2147483651"/>
              <ac:spMk id="2" creationId="{D4A6AE13-70C9-0C4D-BB5D-16C8B56B6A5E}"/>
            </ac:spMkLst>
          </pc:spChg>
          <pc:spChg chg="mod">
            <ac:chgData name="Amy Rodger" userId="a4ec320a-5a25-428a-8475-9c69f887c807" providerId="ADAL" clId="{43B37F87-5F58-45F5-A7D1-01025FF78DFA}" dt="2022-03-25T11:28:44.886" v="8"/>
            <ac:spMkLst>
              <pc:docMk/>
              <pc:sldMasterMk cId="4018567179" sldId="2147483648"/>
              <pc:sldLayoutMk cId="2668852066" sldId="2147483651"/>
              <ac:spMk id="3" creationId="{080B0802-AE07-BA4C-B0D6-F4FDB0A2364B}"/>
            </ac:spMkLst>
          </pc:spChg>
        </pc:sldLayoutChg>
        <pc:sldLayoutChg chg="modSp">
          <pc:chgData name="Amy Rodger" userId="a4ec320a-5a25-428a-8475-9c69f887c807" providerId="ADAL" clId="{43B37F87-5F58-45F5-A7D1-01025FF78DFA}" dt="2022-03-25T11:28:44.886" v="8"/>
          <pc:sldLayoutMkLst>
            <pc:docMk/>
            <pc:sldMasterMk cId="4018567179" sldId="2147483648"/>
            <pc:sldLayoutMk cId="887121474" sldId="2147483652"/>
          </pc:sldLayoutMkLst>
          <pc:spChg chg="mod">
            <ac:chgData name="Amy Rodger" userId="a4ec320a-5a25-428a-8475-9c69f887c807" providerId="ADAL" clId="{43B37F87-5F58-45F5-A7D1-01025FF78DFA}" dt="2022-03-25T11:28:44.886" v="8"/>
            <ac:spMkLst>
              <pc:docMk/>
              <pc:sldMasterMk cId="4018567179" sldId="2147483648"/>
              <pc:sldLayoutMk cId="887121474" sldId="2147483652"/>
              <ac:spMk id="3" creationId="{4A1B388F-9FBB-D049-9514-94F6A2CC2174}"/>
            </ac:spMkLst>
          </pc:spChg>
          <pc:spChg chg="mod">
            <ac:chgData name="Amy Rodger" userId="a4ec320a-5a25-428a-8475-9c69f887c807" providerId="ADAL" clId="{43B37F87-5F58-45F5-A7D1-01025FF78DFA}" dt="2022-03-25T11:28:44.886" v="8"/>
            <ac:spMkLst>
              <pc:docMk/>
              <pc:sldMasterMk cId="4018567179" sldId="2147483648"/>
              <pc:sldLayoutMk cId="887121474" sldId="2147483652"/>
              <ac:spMk id="4" creationId="{F41AB2B9-AB96-664C-B981-1FBB17EB87FA}"/>
            </ac:spMkLst>
          </pc:spChg>
        </pc:sldLayoutChg>
        <pc:sldLayoutChg chg="modSp">
          <pc:chgData name="Amy Rodger" userId="a4ec320a-5a25-428a-8475-9c69f887c807" providerId="ADAL" clId="{43B37F87-5F58-45F5-A7D1-01025FF78DFA}" dt="2022-03-25T11:28:44.886" v="8"/>
          <pc:sldLayoutMkLst>
            <pc:docMk/>
            <pc:sldMasterMk cId="4018567179" sldId="2147483648"/>
            <pc:sldLayoutMk cId="82101270" sldId="2147483653"/>
          </pc:sldLayoutMkLst>
          <pc:spChg chg="mod">
            <ac:chgData name="Amy Rodger" userId="a4ec320a-5a25-428a-8475-9c69f887c807" providerId="ADAL" clId="{43B37F87-5F58-45F5-A7D1-01025FF78DFA}" dt="2022-03-25T11:28:44.886" v="8"/>
            <ac:spMkLst>
              <pc:docMk/>
              <pc:sldMasterMk cId="4018567179" sldId="2147483648"/>
              <pc:sldLayoutMk cId="82101270" sldId="2147483653"/>
              <ac:spMk id="2" creationId="{22FCEBF5-C4C8-EB46-AB67-D2347257F693}"/>
            </ac:spMkLst>
          </pc:spChg>
          <pc:spChg chg="mod">
            <ac:chgData name="Amy Rodger" userId="a4ec320a-5a25-428a-8475-9c69f887c807" providerId="ADAL" clId="{43B37F87-5F58-45F5-A7D1-01025FF78DFA}" dt="2022-03-25T11:28:44.886" v="8"/>
            <ac:spMkLst>
              <pc:docMk/>
              <pc:sldMasterMk cId="4018567179" sldId="2147483648"/>
              <pc:sldLayoutMk cId="82101270" sldId="2147483653"/>
              <ac:spMk id="3" creationId="{675118F2-A23D-C041-83F8-D2336E2898EE}"/>
            </ac:spMkLst>
          </pc:spChg>
          <pc:spChg chg="mod">
            <ac:chgData name="Amy Rodger" userId="a4ec320a-5a25-428a-8475-9c69f887c807" providerId="ADAL" clId="{43B37F87-5F58-45F5-A7D1-01025FF78DFA}" dt="2022-03-25T11:28:44.886" v="8"/>
            <ac:spMkLst>
              <pc:docMk/>
              <pc:sldMasterMk cId="4018567179" sldId="2147483648"/>
              <pc:sldLayoutMk cId="82101270" sldId="2147483653"/>
              <ac:spMk id="4" creationId="{D9451752-0850-FC4E-A0DA-4FF5AF882562}"/>
            </ac:spMkLst>
          </pc:spChg>
          <pc:spChg chg="mod">
            <ac:chgData name="Amy Rodger" userId="a4ec320a-5a25-428a-8475-9c69f887c807" providerId="ADAL" clId="{43B37F87-5F58-45F5-A7D1-01025FF78DFA}" dt="2022-03-25T11:28:44.886" v="8"/>
            <ac:spMkLst>
              <pc:docMk/>
              <pc:sldMasterMk cId="4018567179" sldId="2147483648"/>
              <pc:sldLayoutMk cId="82101270" sldId="2147483653"/>
              <ac:spMk id="5" creationId="{983856CC-A2AB-D44C-8448-8C15F9015CD9}"/>
            </ac:spMkLst>
          </pc:spChg>
          <pc:spChg chg="mod">
            <ac:chgData name="Amy Rodger" userId="a4ec320a-5a25-428a-8475-9c69f887c807" providerId="ADAL" clId="{43B37F87-5F58-45F5-A7D1-01025FF78DFA}" dt="2022-03-25T11:28:44.886" v="8"/>
            <ac:spMkLst>
              <pc:docMk/>
              <pc:sldMasterMk cId="4018567179" sldId="2147483648"/>
              <pc:sldLayoutMk cId="82101270" sldId="2147483653"/>
              <ac:spMk id="6" creationId="{0CE993F1-F118-0B4F-BE2C-E26A40047DD7}"/>
            </ac:spMkLst>
          </pc:spChg>
        </pc:sldLayoutChg>
        <pc:sldLayoutChg chg="modSp">
          <pc:chgData name="Amy Rodger" userId="a4ec320a-5a25-428a-8475-9c69f887c807" providerId="ADAL" clId="{43B37F87-5F58-45F5-A7D1-01025FF78DFA}" dt="2022-03-25T11:28:44.886" v="8"/>
          <pc:sldLayoutMkLst>
            <pc:docMk/>
            <pc:sldMasterMk cId="4018567179" sldId="2147483648"/>
            <pc:sldLayoutMk cId="3780649753" sldId="2147483656"/>
          </pc:sldLayoutMkLst>
          <pc:spChg chg="mod">
            <ac:chgData name="Amy Rodger" userId="a4ec320a-5a25-428a-8475-9c69f887c807" providerId="ADAL" clId="{43B37F87-5F58-45F5-A7D1-01025FF78DFA}" dt="2022-03-25T11:28:44.886" v="8"/>
            <ac:spMkLst>
              <pc:docMk/>
              <pc:sldMasterMk cId="4018567179" sldId="2147483648"/>
              <pc:sldLayoutMk cId="3780649753" sldId="2147483656"/>
              <ac:spMk id="2" creationId="{4001FE36-3FAF-BA44-AD01-83254F150EB7}"/>
            </ac:spMkLst>
          </pc:spChg>
          <pc:spChg chg="mod">
            <ac:chgData name="Amy Rodger" userId="a4ec320a-5a25-428a-8475-9c69f887c807" providerId="ADAL" clId="{43B37F87-5F58-45F5-A7D1-01025FF78DFA}" dt="2022-03-25T11:28:44.886" v="8"/>
            <ac:spMkLst>
              <pc:docMk/>
              <pc:sldMasterMk cId="4018567179" sldId="2147483648"/>
              <pc:sldLayoutMk cId="3780649753" sldId="2147483656"/>
              <ac:spMk id="3" creationId="{F5C4EBAA-DDB8-2946-9F6C-29EDD7A9771B}"/>
            </ac:spMkLst>
          </pc:spChg>
          <pc:spChg chg="mod">
            <ac:chgData name="Amy Rodger" userId="a4ec320a-5a25-428a-8475-9c69f887c807" providerId="ADAL" clId="{43B37F87-5F58-45F5-A7D1-01025FF78DFA}" dt="2022-03-25T11:28:44.886" v="8"/>
            <ac:spMkLst>
              <pc:docMk/>
              <pc:sldMasterMk cId="4018567179" sldId="2147483648"/>
              <pc:sldLayoutMk cId="3780649753" sldId="2147483656"/>
              <ac:spMk id="4" creationId="{9E40A847-E1A1-964A-A230-225674BAFD2C}"/>
            </ac:spMkLst>
          </pc:spChg>
        </pc:sldLayoutChg>
        <pc:sldLayoutChg chg="modSp">
          <pc:chgData name="Amy Rodger" userId="a4ec320a-5a25-428a-8475-9c69f887c807" providerId="ADAL" clId="{43B37F87-5F58-45F5-A7D1-01025FF78DFA}" dt="2022-03-25T11:28:44.886" v="8"/>
          <pc:sldLayoutMkLst>
            <pc:docMk/>
            <pc:sldMasterMk cId="4018567179" sldId="2147483648"/>
            <pc:sldLayoutMk cId="3597780827" sldId="2147483657"/>
          </pc:sldLayoutMkLst>
          <pc:spChg chg="mod">
            <ac:chgData name="Amy Rodger" userId="a4ec320a-5a25-428a-8475-9c69f887c807" providerId="ADAL" clId="{43B37F87-5F58-45F5-A7D1-01025FF78DFA}" dt="2022-03-25T11:28:44.886" v="8"/>
            <ac:spMkLst>
              <pc:docMk/>
              <pc:sldMasterMk cId="4018567179" sldId="2147483648"/>
              <pc:sldLayoutMk cId="3597780827" sldId="2147483657"/>
              <ac:spMk id="2" creationId="{20F0115F-4484-7940-8642-655A3812EDAE}"/>
            </ac:spMkLst>
          </pc:spChg>
          <pc:spChg chg="mod">
            <ac:chgData name="Amy Rodger" userId="a4ec320a-5a25-428a-8475-9c69f887c807" providerId="ADAL" clId="{43B37F87-5F58-45F5-A7D1-01025FF78DFA}" dt="2022-03-25T11:28:44.886" v="8"/>
            <ac:spMkLst>
              <pc:docMk/>
              <pc:sldMasterMk cId="4018567179" sldId="2147483648"/>
              <pc:sldLayoutMk cId="3597780827" sldId="2147483657"/>
              <ac:spMk id="3" creationId="{0D6BBE18-EFFC-AC4F-9737-98AFD427CA45}"/>
            </ac:spMkLst>
          </pc:spChg>
          <pc:spChg chg="mod">
            <ac:chgData name="Amy Rodger" userId="a4ec320a-5a25-428a-8475-9c69f887c807" providerId="ADAL" clId="{43B37F87-5F58-45F5-A7D1-01025FF78DFA}" dt="2022-03-25T11:28:44.886" v="8"/>
            <ac:spMkLst>
              <pc:docMk/>
              <pc:sldMasterMk cId="4018567179" sldId="2147483648"/>
              <pc:sldLayoutMk cId="3597780827" sldId="2147483657"/>
              <ac:spMk id="4" creationId="{EC230CB1-A041-8A4C-8850-BF9E04B03203}"/>
            </ac:spMkLst>
          </pc:spChg>
        </pc:sldLayoutChg>
        <pc:sldLayoutChg chg="modSp">
          <pc:chgData name="Amy Rodger" userId="a4ec320a-5a25-428a-8475-9c69f887c807" providerId="ADAL" clId="{43B37F87-5F58-45F5-A7D1-01025FF78DFA}" dt="2022-03-25T11:28:44.886" v="8"/>
          <pc:sldLayoutMkLst>
            <pc:docMk/>
            <pc:sldMasterMk cId="4018567179" sldId="2147483648"/>
            <pc:sldLayoutMk cId="3921706940" sldId="2147483659"/>
          </pc:sldLayoutMkLst>
          <pc:spChg chg="mod">
            <ac:chgData name="Amy Rodger" userId="a4ec320a-5a25-428a-8475-9c69f887c807" providerId="ADAL" clId="{43B37F87-5F58-45F5-A7D1-01025FF78DFA}" dt="2022-03-25T11:28:44.886" v="8"/>
            <ac:spMkLst>
              <pc:docMk/>
              <pc:sldMasterMk cId="4018567179" sldId="2147483648"/>
              <pc:sldLayoutMk cId="3921706940" sldId="2147483659"/>
              <ac:spMk id="2" creationId="{F9A8E25C-0B3B-3648-B192-B7E6F62E5941}"/>
            </ac:spMkLst>
          </pc:spChg>
          <pc:spChg chg="mod">
            <ac:chgData name="Amy Rodger" userId="a4ec320a-5a25-428a-8475-9c69f887c807" providerId="ADAL" clId="{43B37F87-5F58-45F5-A7D1-01025FF78DFA}" dt="2022-03-25T11:28:44.886" v="8"/>
            <ac:spMkLst>
              <pc:docMk/>
              <pc:sldMasterMk cId="4018567179" sldId="2147483648"/>
              <pc:sldLayoutMk cId="3921706940" sldId="2147483659"/>
              <ac:spMk id="3" creationId="{1C1CE87D-A3A6-5340-81A3-B637D927BD81}"/>
            </ac:spMkLst>
          </pc:spChg>
        </pc:sldLayoutChg>
      </pc:sldMasterChg>
      <pc:sldMasterChg chg="modSp modSldLayout">
        <pc:chgData name="Amy Rodger" userId="a4ec320a-5a25-428a-8475-9c69f887c807" providerId="ADAL" clId="{43B37F87-5F58-45F5-A7D1-01025FF78DFA}" dt="2022-03-25T11:28:48.683" v="9"/>
        <pc:sldMasterMkLst>
          <pc:docMk/>
          <pc:sldMasterMk cId="3764207193" sldId="2147483660"/>
        </pc:sldMasterMkLst>
        <pc:spChg chg="mod">
          <ac:chgData name="Amy Rodger" userId="a4ec320a-5a25-428a-8475-9c69f887c807" providerId="ADAL" clId="{43B37F87-5F58-45F5-A7D1-01025FF78DFA}" dt="2022-03-25T11:28:48.683" v="9"/>
          <ac:spMkLst>
            <pc:docMk/>
            <pc:sldMasterMk cId="3764207193" sldId="2147483660"/>
            <ac:spMk id="2" creationId="{00000000-0000-0000-0000-000000000000}"/>
          </ac:spMkLst>
        </pc:spChg>
        <pc:spChg chg="mod">
          <ac:chgData name="Amy Rodger" userId="a4ec320a-5a25-428a-8475-9c69f887c807" providerId="ADAL" clId="{43B37F87-5F58-45F5-A7D1-01025FF78DFA}" dt="2022-03-25T11:28:48.683" v="9"/>
          <ac:spMkLst>
            <pc:docMk/>
            <pc:sldMasterMk cId="3764207193" sldId="2147483660"/>
            <ac:spMk id="3" creationId="{00000000-0000-0000-0000-000000000000}"/>
          </ac:spMkLst>
        </pc:spChg>
        <pc:spChg chg="mod">
          <ac:chgData name="Amy Rodger" userId="a4ec320a-5a25-428a-8475-9c69f887c807" providerId="ADAL" clId="{43B37F87-5F58-45F5-A7D1-01025FF78DFA}" dt="2022-03-25T11:28:48.683" v="9"/>
          <ac:spMkLst>
            <pc:docMk/>
            <pc:sldMasterMk cId="3764207193" sldId="2147483660"/>
            <ac:spMk id="4" creationId="{00000000-0000-0000-0000-000000000000}"/>
          </ac:spMkLst>
        </pc:spChg>
        <pc:spChg chg="mod">
          <ac:chgData name="Amy Rodger" userId="a4ec320a-5a25-428a-8475-9c69f887c807" providerId="ADAL" clId="{43B37F87-5F58-45F5-A7D1-01025FF78DFA}" dt="2022-03-25T11:28:48.683" v="9"/>
          <ac:spMkLst>
            <pc:docMk/>
            <pc:sldMasterMk cId="3764207193" sldId="2147483660"/>
            <ac:spMk id="5" creationId="{00000000-0000-0000-0000-000000000000}"/>
          </ac:spMkLst>
        </pc:spChg>
        <pc:spChg chg="mod">
          <ac:chgData name="Amy Rodger" userId="a4ec320a-5a25-428a-8475-9c69f887c807" providerId="ADAL" clId="{43B37F87-5F58-45F5-A7D1-01025FF78DFA}" dt="2022-03-25T11:28:48.683" v="9"/>
          <ac:spMkLst>
            <pc:docMk/>
            <pc:sldMasterMk cId="3764207193" sldId="2147483660"/>
            <ac:spMk id="6" creationId="{00000000-0000-0000-0000-000000000000}"/>
          </ac:spMkLst>
        </pc:spChg>
        <pc:sldLayoutChg chg="modSp">
          <pc:chgData name="Amy Rodger" userId="a4ec320a-5a25-428a-8475-9c69f887c807" providerId="ADAL" clId="{43B37F87-5F58-45F5-A7D1-01025FF78DFA}" dt="2022-03-25T11:28:48.683" v="9"/>
          <pc:sldLayoutMkLst>
            <pc:docMk/>
            <pc:sldMasterMk cId="3764207193" sldId="2147483660"/>
            <pc:sldLayoutMk cId="845553325" sldId="2147483661"/>
          </pc:sldLayoutMkLst>
          <pc:spChg chg="mod">
            <ac:chgData name="Amy Rodger" userId="a4ec320a-5a25-428a-8475-9c69f887c807" providerId="ADAL" clId="{43B37F87-5F58-45F5-A7D1-01025FF78DFA}" dt="2022-03-25T11:28:48.683" v="9"/>
            <ac:spMkLst>
              <pc:docMk/>
              <pc:sldMasterMk cId="3764207193" sldId="2147483660"/>
              <pc:sldLayoutMk cId="845553325" sldId="2147483661"/>
              <ac:spMk id="2" creationId="{00000000-0000-0000-0000-000000000000}"/>
            </ac:spMkLst>
          </pc:spChg>
          <pc:spChg chg="mod">
            <ac:chgData name="Amy Rodger" userId="a4ec320a-5a25-428a-8475-9c69f887c807" providerId="ADAL" clId="{43B37F87-5F58-45F5-A7D1-01025FF78DFA}" dt="2022-03-25T11:28:48.683" v="9"/>
            <ac:spMkLst>
              <pc:docMk/>
              <pc:sldMasterMk cId="3764207193" sldId="2147483660"/>
              <pc:sldLayoutMk cId="845553325" sldId="2147483661"/>
              <ac:spMk id="3" creationId="{00000000-0000-0000-0000-000000000000}"/>
            </ac:spMkLst>
          </pc:spChg>
        </pc:sldLayoutChg>
        <pc:sldLayoutChg chg="modSp">
          <pc:chgData name="Amy Rodger" userId="a4ec320a-5a25-428a-8475-9c69f887c807" providerId="ADAL" clId="{43B37F87-5F58-45F5-A7D1-01025FF78DFA}" dt="2022-03-25T11:28:48.683" v="9"/>
          <pc:sldLayoutMkLst>
            <pc:docMk/>
            <pc:sldMasterMk cId="3764207193" sldId="2147483660"/>
            <pc:sldLayoutMk cId="1136519269" sldId="2147483663"/>
          </pc:sldLayoutMkLst>
          <pc:spChg chg="mod">
            <ac:chgData name="Amy Rodger" userId="a4ec320a-5a25-428a-8475-9c69f887c807" providerId="ADAL" clId="{43B37F87-5F58-45F5-A7D1-01025FF78DFA}" dt="2022-03-25T11:28:48.683" v="9"/>
            <ac:spMkLst>
              <pc:docMk/>
              <pc:sldMasterMk cId="3764207193" sldId="2147483660"/>
              <pc:sldLayoutMk cId="1136519269" sldId="2147483663"/>
              <ac:spMk id="2" creationId="{00000000-0000-0000-0000-000000000000}"/>
            </ac:spMkLst>
          </pc:spChg>
          <pc:spChg chg="mod">
            <ac:chgData name="Amy Rodger" userId="a4ec320a-5a25-428a-8475-9c69f887c807" providerId="ADAL" clId="{43B37F87-5F58-45F5-A7D1-01025FF78DFA}" dt="2022-03-25T11:28:48.683" v="9"/>
            <ac:spMkLst>
              <pc:docMk/>
              <pc:sldMasterMk cId="3764207193" sldId="2147483660"/>
              <pc:sldLayoutMk cId="1136519269" sldId="2147483663"/>
              <ac:spMk id="3" creationId="{00000000-0000-0000-0000-000000000000}"/>
            </ac:spMkLst>
          </pc:spChg>
        </pc:sldLayoutChg>
        <pc:sldLayoutChg chg="modSp">
          <pc:chgData name="Amy Rodger" userId="a4ec320a-5a25-428a-8475-9c69f887c807" providerId="ADAL" clId="{43B37F87-5F58-45F5-A7D1-01025FF78DFA}" dt="2022-03-25T11:28:48.683" v="9"/>
          <pc:sldLayoutMkLst>
            <pc:docMk/>
            <pc:sldMasterMk cId="3764207193" sldId="2147483660"/>
            <pc:sldLayoutMk cId="723860992" sldId="2147483664"/>
          </pc:sldLayoutMkLst>
          <pc:spChg chg="mod">
            <ac:chgData name="Amy Rodger" userId="a4ec320a-5a25-428a-8475-9c69f887c807" providerId="ADAL" clId="{43B37F87-5F58-45F5-A7D1-01025FF78DFA}" dt="2022-03-25T11:28:48.683" v="9"/>
            <ac:spMkLst>
              <pc:docMk/>
              <pc:sldMasterMk cId="3764207193" sldId="2147483660"/>
              <pc:sldLayoutMk cId="723860992" sldId="2147483664"/>
              <ac:spMk id="3" creationId="{00000000-0000-0000-0000-000000000000}"/>
            </ac:spMkLst>
          </pc:spChg>
          <pc:spChg chg="mod">
            <ac:chgData name="Amy Rodger" userId="a4ec320a-5a25-428a-8475-9c69f887c807" providerId="ADAL" clId="{43B37F87-5F58-45F5-A7D1-01025FF78DFA}" dt="2022-03-25T11:28:48.683" v="9"/>
            <ac:spMkLst>
              <pc:docMk/>
              <pc:sldMasterMk cId="3764207193" sldId="2147483660"/>
              <pc:sldLayoutMk cId="723860992" sldId="2147483664"/>
              <ac:spMk id="4" creationId="{00000000-0000-0000-0000-000000000000}"/>
            </ac:spMkLst>
          </pc:spChg>
        </pc:sldLayoutChg>
        <pc:sldLayoutChg chg="modSp">
          <pc:chgData name="Amy Rodger" userId="a4ec320a-5a25-428a-8475-9c69f887c807" providerId="ADAL" clId="{43B37F87-5F58-45F5-A7D1-01025FF78DFA}" dt="2022-03-25T11:28:48.683" v="9"/>
          <pc:sldLayoutMkLst>
            <pc:docMk/>
            <pc:sldMasterMk cId="3764207193" sldId="2147483660"/>
            <pc:sldLayoutMk cId="1764754942" sldId="2147483665"/>
          </pc:sldLayoutMkLst>
          <pc:spChg chg="mod">
            <ac:chgData name="Amy Rodger" userId="a4ec320a-5a25-428a-8475-9c69f887c807" providerId="ADAL" clId="{43B37F87-5F58-45F5-A7D1-01025FF78DFA}" dt="2022-03-25T11:28:48.683" v="9"/>
            <ac:spMkLst>
              <pc:docMk/>
              <pc:sldMasterMk cId="3764207193" sldId="2147483660"/>
              <pc:sldLayoutMk cId="1764754942" sldId="2147483665"/>
              <ac:spMk id="2" creationId="{00000000-0000-0000-0000-000000000000}"/>
            </ac:spMkLst>
          </pc:spChg>
          <pc:spChg chg="mod">
            <ac:chgData name="Amy Rodger" userId="a4ec320a-5a25-428a-8475-9c69f887c807" providerId="ADAL" clId="{43B37F87-5F58-45F5-A7D1-01025FF78DFA}" dt="2022-03-25T11:28:48.683" v="9"/>
            <ac:spMkLst>
              <pc:docMk/>
              <pc:sldMasterMk cId="3764207193" sldId="2147483660"/>
              <pc:sldLayoutMk cId="1764754942" sldId="2147483665"/>
              <ac:spMk id="3" creationId="{00000000-0000-0000-0000-000000000000}"/>
            </ac:spMkLst>
          </pc:spChg>
          <pc:spChg chg="mod">
            <ac:chgData name="Amy Rodger" userId="a4ec320a-5a25-428a-8475-9c69f887c807" providerId="ADAL" clId="{43B37F87-5F58-45F5-A7D1-01025FF78DFA}" dt="2022-03-25T11:28:48.683" v="9"/>
            <ac:spMkLst>
              <pc:docMk/>
              <pc:sldMasterMk cId="3764207193" sldId="2147483660"/>
              <pc:sldLayoutMk cId="1764754942" sldId="2147483665"/>
              <ac:spMk id="4" creationId="{00000000-0000-0000-0000-000000000000}"/>
            </ac:spMkLst>
          </pc:spChg>
          <pc:spChg chg="mod">
            <ac:chgData name="Amy Rodger" userId="a4ec320a-5a25-428a-8475-9c69f887c807" providerId="ADAL" clId="{43B37F87-5F58-45F5-A7D1-01025FF78DFA}" dt="2022-03-25T11:28:48.683" v="9"/>
            <ac:spMkLst>
              <pc:docMk/>
              <pc:sldMasterMk cId="3764207193" sldId="2147483660"/>
              <pc:sldLayoutMk cId="1764754942" sldId="2147483665"/>
              <ac:spMk id="5" creationId="{00000000-0000-0000-0000-000000000000}"/>
            </ac:spMkLst>
          </pc:spChg>
          <pc:spChg chg="mod">
            <ac:chgData name="Amy Rodger" userId="a4ec320a-5a25-428a-8475-9c69f887c807" providerId="ADAL" clId="{43B37F87-5F58-45F5-A7D1-01025FF78DFA}" dt="2022-03-25T11:28:48.683" v="9"/>
            <ac:spMkLst>
              <pc:docMk/>
              <pc:sldMasterMk cId="3764207193" sldId="2147483660"/>
              <pc:sldLayoutMk cId="1764754942" sldId="2147483665"/>
              <ac:spMk id="6" creationId="{00000000-0000-0000-0000-000000000000}"/>
            </ac:spMkLst>
          </pc:spChg>
        </pc:sldLayoutChg>
        <pc:sldLayoutChg chg="modSp">
          <pc:chgData name="Amy Rodger" userId="a4ec320a-5a25-428a-8475-9c69f887c807" providerId="ADAL" clId="{43B37F87-5F58-45F5-A7D1-01025FF78DFA}" dt="2022-03-25T11:28:48.683" v="9"/>
          <pc:sldLayoutMkLst>
            <pc:docMk/>
            <pc:sldMasterMk cId="3764207193" sldId="2147483660"/>
            <pc:sldLayoutMk cId="151169769" sldId="2147483668"/>
          </pc:sldLayoutMkLst>
          <pc:spChg chg="mod">
            <ac:chgData name="Amy Rodger" userId="a4ec320a-5a25-428a-8475-9c69f887c807" providerId="ADAL" clId="{43B37F87-5F58-45F5-A7D1-01025FF78DFA}" dt="2022-03-25T11:28:48.683" v="9"/>
            <ac:spMkLst>
              <pc:docMk/>
              <pc:sldMasterMk cId="3764207193" sldId="2147483660"/>
              <pc:sldLayoutMk cId="151169769" sldId="2147483668"/>
              <ac:spMk id="2" creationId="{00000000-0000-0000-0000-000000000000}"/>
            </ac:spMkLst>
          </pc:spChg>
          <pc:spChg chg="mod">
            <ac:chgData name="Amy Rodger" userId="a4ec320a-5a25-428a-8475-9c69f887c807" providerId="ADAL" clId="{43B37F87-5F58-45F5-A7D1-01025FF78DFA}" dt="2022-03-25T11:28:48.683" v="9"/>
            <ac:spMkLst>
              <pc:docMk/>
              <pc:sldMasterMk cId="3764207193" sldId="2147483660"/>
              <pc:sldLayoutMk cId="151169769" sldId="2147483668"/>
              <ac:spMk id="3" creationId="{00000000-0000-0000-0000-000000000000}"/>
            </ac:spMkLst>
          </pc:spChg>
          <pc:spChg chg="mod">
            <ac:chgData name="Amy Rodger" userId="a4ec320a-5a25-428a-8475-9c69f887c807" providerId="ADAL" clId="{43B37F87-5F58-45F5-A7D1-01025FF78DFA}" dt="2022-03-25T11:28:48.683" v="9"/>
            <ac:spMkLst>
              <pc:docMk/>
              <pc:sldMasterMk cId="3764207193" sldId="2147483660"/>
              <pc:sldLayoutMk cId="151169769" sldId="2147483668"/>
              <ac:spMk id="4" creationId="{00000000-0000-0000-0000-000000000000}"/>
            </ac:spMkLst>
          </pc:spChg>
        </pc:sldLayoutChg>
        <pc:sldLayoutChg chg="modSp">
          <pc:chgData name="Amy Rodger" userId="a4ec320a-5a25-428a-8475-9c69f887c807" providerId="ADAL" clId="{43B37F87-5F58-45F5-A7D1-01025FF78DFA}" dt="2022-03-25T11:28:48.683" v="9"/>
          <pc:sldLayoutMkLst>
            <pc:docMk/>
            <pc:sldMasterMk cId="3764207193" sldId="2147483660"/>
            <pc:sldLayoutMk cId="759170078" sldId="2147483669"/>
          </pc:sldLayoutMkLst>
          <pc:spChg chg="mod">
            <ac:chgData name="Amy Rodger" userId="a4ec320a-5a25-428a-8475-9c69f887c807" providerId="ADAL" clId="{43B37F87-5F58-45F5-A7D1-01025FF78DFA}" dt="2022-03-25T11:28:48.683" v="9"/>
            <ac:spMkLst>
              <pc:docMk/>
              <pc:sldMasterMk cId="3764207193" sldId="2147483660"/>
              <pc:sldLayoutMk cId="759170078" sldId="2147483669"/>
              <ac:spMk id="2" creationId="{00000000-0000-0000-0000-000000000000}"/>
            </ac:spMkLst>
          </pc:spChg>
          <pc:spChg chg="mod">
            <ac:chgData name="Amy Rodger" userId="a4ec320a-5a25-428a-8475-9c69f887c807" providerId="ADAL" clId="{43B37F87-5F58-45F5-A7D1-01025FF78DFA}" dt="2022-03-25T11:28:48.683" v="9"/>
            <ac:spMkLst>
              <pc:docMk/>
              <pc:sldMasterMk cId="3764207193" sldId="2147483660"/>
              <pc:sldLayoutMk cId="759170078" sldId="2147483669"/>
              <ac:spMk id="3" creationId="{00000000-0000-0000-0000-000000000000}"/>
            </ac:spMkLst>
          </pc:spChg>
          <pc:spChg chg="mod">
            <ac:chgData name="Amy Rodger" userId="a4ec320a-5a25-428a-8475-9c69f887c807" providerId="ADAL" clId="{43B37F87-5F58-45F5-A7D1-01025FF78DFA}" dt="2022-03-25T11:28:48.683" v="9"/>
            <ac:spMkLst>
              <pc:docMk/>
              <pc:sldMasterMk cId="3764207193" sldId="2147483660"/>
              <pc:sldLayoutMk cId="759170078" sldId="2147483669"/>
              <ac:spMk id="4" creationId="{00000000-0000-0000-0000-000000000000}"/>
            </ac:spMkLst>
          </pc:spChg>
        </pc:sldLayoutChg>
        <pc:sldLayoutChg chg="modSp">
          <pc:chgData name="Amy Rodger" userId="a4ec320a-5a25-428a-8475-9c69f887c807" providerId="ADAL" clId="{43B37F87-5F58-45F5-A7D1-01025FF78DFA}" dt="2022-03-25T11:28:48.683" v="9"/>
          <pc:sldLayoutMkLst>
            <pc:docMk/>
            <pc:sldMasterMk cId="3764207193" sldId="2147483660"/>
            <pc:sldLayoutMk cId="1000127720" sldId="2147483671"/>
          </pc:sldLayoutMkLst>
          <pc:spChg chg="mod">
            <ac:chgData name="Amy Rodger" userId="a4ec320a-5a25-428a-8475-9c69f887c807" providerId="ADAL" clId="{43B37F87-5F58-45F5-A7D1-01025FF78DFA}" dt="2022-03-25T11:28:48.683" v="9"/>
            <ac:spMkLst>
              <pc:docMk/>
              <pc:sldMasterMk cId="3764207193" sldId="2147483660"/>
              <pc:sldLayoutMk cId="1000127720" sldId="2147483671"/>
              <ac:spMk id="2" creationId="{00000000-0000-0000-0000-000000000000}"/>
            </ac:spMkLst>
          </pc:spChg>
          <pc:spChg chg="mod">
            <ac:chgData name="Amy Rodger" userId="a4ec320a-5a25-428a-8475-9c69f887c807" providerId="ADAL" clId="{43B37F87-5F58-45F5-A7D1-01025FF78DFA}" dt="2022-03-25T11:28:48.683" v="9"/>
            <ac:spMkLst>
              <pc:docMk/>
              <pc:sldMasterMk cId="3764207193" sldId="2147483660"/>
              <pc:sldLayoutMk cId="1000127720" sldId="2147483671"/>
              <ac:spMk id="3" creationId="{00000000-0000-0000-0000-000000000000}"/>
            </ac:spMkLst>
          </pc:spChg>
        </pc:sldLayoutChg>
      </pc:sldMasterChg>
    </pc:docChg>
  </pc:docChgLst>
  <pc:docChgLst>
    <pc:chgData name="Georgia Felton" userId="S::georgia.felton@energiseme.org::c2704429-744a-404f-9ccd-ab3e66603750" providerId="AD" clId="Web-{FBA6E189-C0CC-F75F-485B-4620BAA73680}"/>
    <pc:docChg chg="addSld delSld modSld">
      <pc:chgData name="Georgia Felton" userId="S::georgia.felton@energiseme.org::c2704429-744a-404f-9ccd-ab3e66603750" providerId="AD" clId="Web-{FBA6E189-C0CC-F75F-485B-4620BAA73680}" dt="2022-05-04T13:17:23.434" v="184" actId="1076"/>
      <pc:docMkLst>
        <pc:docMk/>
      </pc:docMkLst>
      <pc:sldChg chg="addSp del">
        <pc:chgData name="Georgia Felton" userId="S::georgia.felton@energiseme.org::c2704429-744a-404f-9ccd-ab3e66603750" providerId="AD" clId="Web-{FBA6E189-C0CC-F75F-485B-4620BAA73680}" dt="2022-05-04T10:41:21.269" v="47"/>
        <pc:sldMkLst>
          <pc:docMk/>
          <pc:sldMk cId="4096210712" sldId="256"/>
        </pc:sldMkLst>
        <pc:spChg chg="add">
          <ac:chgData name="Georgia Felton" userId="S::georgia.felton@energiseme.org::c2704429-744a-404f-9ccd-ab3e66603750" providerId="AD" clId="Web-{FBA6E189-C0CC-F75F-485B-4620BAA73680}" dt="2022-05-04T10:22:33.256" v="0"/>
          <ac:spMkLst>
            <pc:docMk/>
            <pc:sldMk cId="4096210712" sldId="256"/>
            <ac:spMk id="2" creationId="{C1766110-2746-E59D-CFBF-B247E373670E}"/>
          </ac:spMkLst>
        </pc:spChg>
        <pc:spChg chg="add">
          <ac:chgData name="Georgia Felton" userId="S::georgia.felton@energiseme.org::c2704429-744a-404f-9ccd-ab3e66603750" providerId="AD" clId="Web-{FBA6E189-C0CC-F75F-485B-4620BAA73680}" dt="2022-05-04T10:27:14.247" v="1"/>
          <ac:spMkLst>
            <pc:docMk/>
            <pc:sldMk cId="4096210712" sldId="256"/>
            <ac:spMk id="3" creationId="{0D0B4691-A4C2-3F91-6297-18DB2EEB43AC}"/>
          </ac:spMkLst>
        </pc:spChg>
      </pc:sldChg>
      <pc:sldChg chg="del">
        <pc:chgData name="Georgia Felton" userId="S::georgia.felton@energiseme.org::c2704429-744a-404f-9ccd-ab3e66603750" providerId="AD" clId="Web-{FBA6E189-C0CC-F75F-485B-4620BAA73680}" dt="2022-05-04T10:51:23.254" v="62"/>
        <pc:sldMkLst>
          <pc:docMk/>
          <pc:sldMk cId="1772619053" sldId="257"/>
        </pc:sldMkLst>
      </pc:sldChg>
      <pc:sldChg chg="del">
        <pc:chgData name="Georgia Felton" userId="S::georgia.felton@energiseme.org::c2704429-744a-404f-9ccd-ab3e66603750" providerId="AD" clId="Web-{FBA6E189-C0CC-F75F-485B-4620BAA73680}" dt="2022-05-04T10:53:05.194" v="72"/>
        <pc:sldMkLst>
          <pc:docMk/>
          <pc:sldMk cId="366815211" sldId="258"/>
        </pc:sldMkLst>
      </pc:sldChg>
      <pc:sldChg chg="del">
        <pc:chgData name="Georgia Felton" userId="S::georgia.felton@energiseme.org::c2704429-744a-404f-9ccd-ab3e66603750" providerId="AD" clId="Web-{FBA6E189-C0CC-F75F-485B-4620BAA73680}" dt="2022-05-04T10:57:30.373" v="98"/>
        <pc:sldMkLst>
          <pc:docMk/>
          <pc:sldMk cId="2955021720" sldId="259"/>
        </pc:sldMkLst>
      </pc:sldChg>
      <pc:sldChg chg="del">
        <pc:chgData name="Georgia Felton" userId="S::georgia.felton@energiseme.org::c2704429-744a-404f-9ccd-ab3e66603750" providerId="AD" clId="Web-{FBA6E189-C0CC-F75F-485B-4620BAA73680}" dt="2022-05-04T10:53:38.305" v="76"/>
        <pc:sldMkLst>
          <pc:docMk/>
          <pc:sldMk cId="1791007273" sldId="260"/>
        </pc:sldMkLst>
      </pc:sldChg>
      <pc:sldChg chg="del">
        <pc:chgData name="Georgia Felton" userId="S::georgia.felton@energiseme.org::c2704429-744a-404f-9ccd-ab3e66603750" providerId="AD" clId="Web-{FBA6E189-C0CC-F75F-485B-4620BAA73680}" dt="2022-05-04T10:59:14.876" v="114"/>
        <pc:sldMkLst>
          <pc:docMk/>
          <pc:sldMk cId="3599186537" sldId="261"/>
        </pc:sldMkLst>
      </pc:sldChg>
      <pc:sldChg chg="addSp modSp">
        <pc:chgData name="Georgia Felton" userId="S::georgia.felton@energiseme.org::c2704429-744a-404f-9ccd-ab3e66603750" providerId="AD" clId="Web-{FBA6E189-C0CC-F75F-485B-4620BAA73680}" dt="2022-05-04T10:59:33.079" v="119"/>
        <pc:sldMkLst>
          <pc:docMk/>
          <pc:sldMk cId="1788586840" sldId="262"/>
        </pc:sldMkLst>
        <pc:picChg chg="add mod ord">
          <ac:chgData name="Georgia Felton" userId="S::georgia.felton@energiseme.org::c2704429-744a-404f-9ccd-ab3e66603750" providerId="AD" clId="Web-{FBA6E189-C0CC-F75F-485B-4620BAA73680}" dt="2022-05-04T10:59:33.079" v="119"/>
          <ac:picMkLst>
            <pc:docMk/>
            <pc:sldMk cId="1788586840" sldId="262"/>
            <ac:picMk id="2" creationId="{915DE149-69AB-13EC-B569-7291EC96BC4C}"/>
          </ac:picMkLst>
        </pc:picChg>
      </pc:sldChg>
      <pc:sldChg chg="addSp delSp modSp mod setBg">
        <pc:chgData name="Georgia Felton" userId="S::georgia.felton@energiseme.org::c2704429-744a-404f-9ccd-ab3e66603750" providerId="AD" clId="Web-{FBA6E189-C0CC-F75F-485B-4620BAA73680}" dt="2022-05-04T11:01:21.051" v="126"/>
        <pc:sldMkLst>
          <pc:docMk/>
          <pc:sldMk cId="450203061" sldId="263"/>
        </pc:sldMkLst>
        <pc:picChg chg="add del mod ord">
          <ac:chgData name="Georgia Felton" userId="S::georgia.felton@energiseme.org::c2704429-744a-404f-9ccd-ab3e66603750" providerId="AD" clId="Web-{FBA6E189-C0CC-F75F-485B-4620BAA73680}" dt="2022-05-04T11:00:38.144" v="125"/>
          <ac:picMkLst>
            <pc:docMk/>
            <pc:sldMk cId="450203061" sldId="263"/>
            <ac:picMk id="2" creationId="{5E3142BC-875E-7803-5004-DD73DC2A30DC}"/>
          </ac:picMkLst>
        </pc:picChg>
      </pc:sldChg>
      <pc:sldChg chg="mod setBg">
        <pc:chgData name="Georgia Felton" userId="S::georgia.felton@energiseme.org::c2704429-744a-404f-9ccd-ab3e66603750" providerId="AD" clId="Web-{FBA6E189-C0CC-F75F-485B-4620BAA73680}" dt="2022-05-04T11:02:10.646" v="130"/>
        <pc:sldMkLst>
          <pc:docMk/>
          <pc:sldMk cId="2446210940" sldId="264"/>
        </pc:sldMkLst>
      </pc:sldChg>
      <pc:sldChg chg="addSp delSp modSp mod setBg">
        <pc:chgData name="Georgia Felton" userId="S::georgia.felton@energiseme.org::c2704429-744a-404f-9ccd-ab3e66603750" providerId="AD" clId="Web-{FBA6E189-C0CC-F75F-485B-4620BAA73680}" dt="2022-05-04T13:09:34.390" v="159" actId="1076"/>
        <pc:sldMkLst>
          <pc:docMk/>
          <pc:sldMk cId="888343778" sldId="265"/>
        </pc:sldMkLst>
        <pc:picChg chg="add mod">
          <ac:chgData name="Georgia Felton" userId="S::georgia.felton@energiseme.org::c2704429-744a-404f-9ccd-ab3e66603750" providerId="AD" clId="Web-{FBA6E189-C0CC-F75F-485B-4620BAA73680}" dt="2022-05-04T13:09:34.390" v="159" actId="1076"/>
          <ac:picMkLst>
            <pc:docMk/>
            <pc:sldMk cId="888343778" sldId="265"/>
            <ac:picMk id="2" creationId="{BD5C980E-65BE-583A-BB08-0892BAF2A72B}"/>
          </ac:picMkLst>
        </pc:picChg>
        <pc:picChg chg="del">
          <ac:chgData name="Georgia Felton" userId="S::georgia.felton@energiseme.org::c2704429-744a-404f-9ccd-ab3e66603750" providerId="AD" clId="Web-{FBA6E189-C0CC-F75F-485B-4620BAA73680}" dt="2022-05-04T13:09:26.734" v="156"/>
          <ac:picMkLst>
            <pc:docMk/>
            <pc:sldMk cId="888343778" sldId="265"/>
            <ac:picMk id="3" creationId="{BA4537A0-F3D8-4478-BD1E-7AEAB7C90F78}"/>
          </ac:picMkLst>
        </pc:picChg>
      </pc:sldChg>
      <pc:sldChg chg="mod setBg">
        <pc:chgData name="Georgia Felton" userId="S::georgia.felton@energiseme.org::c2704429-744a-404f-9ccd-ab3e66603750" providerId="AD" clId="Web-{FBA6E189-C0CC-F75F-485B-4620BAA73680}" dt="2022-05-04T11:01:45.536" v="128"/>
        <pc:sldMkLst>
          <pc:docMk/>
          <pc:sldMk cId="2998384663" sldId="266"/>
        </pc:sldMkLst>
      </pc:sldChg>
      <pc:sldChg chg="addSp delSp modSp mod setBg">
        <pc:chgData name="Georgia Felton" userId="S::georgia.felton@energiseme.org::c2704429-744a-404f-9ccd-ab3e66603750" providerId="AD" clId="Web-{FBA6E189-C0CC-F75F-485B-4620BAA73680}" dt="2022-05-04T13:10:24.282" v="163" actId="1076"/>
        <pc:sldMkLst>
          <pc:docMk/>
          <pc:sldMk cId="4109974223" sldId="267"/>
        </pc:sldMkLst>
        <pc:picChg chg="add mod">
          <ac:chgData name="Georgia Felton" userId="S::georgia.felton@energiseme.org::c2704429-744a-404f-9ccd-ab3e66603750" providerId="AD" clId="Web-{FBA6E189-C0CC-F75F-485B-4620BAA73680}" dt="2022-05-04T13:10:24.282" v="163" actId="1076"/>
          <ac:picMkLst>
            <pc:docMk/>
            <pc:sldMk cId="4109974223" sldId="267"/>
            <ac:picMk id="2" creationId="{641C09B2-4B7C-114F-5A00-FBD549FB9718}"/>
          </ac:picMkLst>
        </pc:picChg>
        <pc:picChg chg="del">
          <ac:chgData name="Georgia Felton" userId="S::georgia.felton@energiseme.org::c2704429-744a-404f-9ccd-ab3e66603750" providerId="AD" clId="Web-{FBA6E189-C0CC-F75F-485B-4620BAA73680}" dt="2022-05-04T13:10:12.563" v="160"/>
          <ac:picMkLst>
            <pc:docMk/>
            <pc:sldMk cId="4109974223" sldId="267"/>
            <ac:picMk id="5" creationId="{CAD9430B-3BB5-47A2-BCF0-D9D9677F57E0}"/>
          </ac:picMkLst>
        </pc:picChg>
      </pc:sldChg>
      <pc:sldChg chg="mod setBg">
        <pc:chgData name="Georgia Felton" userId="S::georgia.felton@energiseme.org::c2704429-744a-404f-9ccd-ab3e66603750" providerId="AD" clId="Web-{FBA6E189-C0CC-F75F-485B-4620BAA73680}" dt="2022-05-04T11:02:21.990" v="132"/>
        <pc:sldMkLst>
          <pc:docMk/>
          <pc:sldMk cId="2526138931" sldId="268"/>
        </pc:sldMkLst>
      </pc:sldChg>
      <pc:sldChg chg="addSp delSp modSp mod setBg">
        <pc:chgData name="Georgia Felton" userId="S::georgia.felton@energiseme.org::c2704429-744a-404f-9ccd-ab3e66603750" providerId="AD" clId="Web-{FBA6E189-C0CC-F75F-485B-4620BAA73680}" dt="2022-05-04T13:11:15.643" v="167" actId="1076"/>
        <pc:sldMkLst>
          <pc:docMk/>
          <pc:sldMk cId="520972241" sldId="269"/>
        </pc:sldMkLst>
        <pc:picChg chg="add mod">
          <ac:chgData name="Georgia Felton" userId="S::georgia.felton@energiseme.org::c2704429-744a-404f-9ccd-ab3e66603750" providerId="AD" clId="Web-{FBA6E189-C0CC-F75F-485B-4620BAA73680}" dt="2022-05-04T13:11:15.643" v="167" actId="1076"/>
          <ac:picMkLst>
            <pc:docMk/>
            <pc:sldMk cId="520972241" sldId="269"/>
            <ac:picMk id="2" creationId="{FA5E1196-C61F-0979-480B-560DB5214C2D}"/>
          </ac:picMkLst>
        </pc:picChg>
        <pc:picChg chg="del">
          <ac:chgData name="Georgia Felton" userId="S::georgia.felton@energiseme.org::c2704429-744a-404f-9ccd-ab3e66603750" providerId="AD" clId="Web-{FBA6E189-C0CC-F75F-485B-4620BAA73680}" dt="2022-05-04T13:11:09.549" v="164"/>
          <ac:picMkLst>
            <pc:docMk/>
            <pc:sldMk cId="520972241" sldId="269"/>
            <ac:picMk id="5" creationId="{EE15B30C-4599-453E-A08C-B2C89FE993F6}"/>
          </ac:picMkLst>
        </pc:picChg>
      </pc:sldChg>
      <pc:sldChg chg="mod setBg">
        <pc:chgData name="Georgia Felton" userId="S::georgia.felton@energiseme.org::c2704429-744a-404f-9ccd-ab3e66603750" providerId="AD" clId="Web-{FBA6E189-C0CC-F75F-485B-4620BAA73680}" dt="2022-05-04T11:02:34.678" v="134"/>
        <pc:sldMkLst>
          <pc:docMk/>
          <pc:sldMk cId="1978953141" sldId="270"/>
        </pc:sldMkLst>
      </pc:sldChg>
      <pc:sldChg chg="addSp delSp modSp mod setBg">
        <pc:chgData name="Georgia Felton" userId="S::georgia.felton@energiseme.org::c2704429-744a-404f-9ccd-ab3e66603750" providerId="AD" clId="Web-{FBA6E189-C0CC-F75F-485B-4620BAA73680}" dt="2022-05-04T13:12:41.739" v="172" actId="14100"/>
        <pc:sldMkLst>
          <pc:docMk/>
          <pc:sldMk cId="2973218346" sldId="271"/>
        </pc:sldMkLst>
        <pc:picChg chg="add mod">
          <ac:chgData name="Georgia Felton" userId="S::georgia.felton@energiseme.org::c2704429-744a-404f-9ccd-ab3e66603750" providerId="AD" clId="Web-{FBA6E189-C0CC-F75F-485B-4620BAA73680}" dt="2022-05-04T13:12:41.739" v="172" actId="14100"/>
          <ac:picMkLst>
            <pc:docMk/>
            <pc:sldMk cId="2973218346" sldId="271"/>
            <ac:picMk id="2" creationId="{A5237D24-BEF3-85CB-8975-549327E68748}"/>
          </ac:picMkLst>
        </pc:picChg>
        <pc:picChg chg="del">
          <ac:chgData name="Georgia Felton" userId="S::georgia.felton@energiseme.org::c2704429-744a-404f-9ccd-ab3e66603750" providerId="AD" clId="Web-{FBA6E189-C0CC-F75F-485B-4620BAA73680}" dt="2022-05-04T13:12:32.239" v="168"/>
          <ac:picMkLst>
            <pc:docMk/>
            <pc:sldMk cId="2973218346" sldId="271"/>
            <ac:picMk id="3" creationId="{EB4C2AAB-7DF2-4C97-906A-50705057737B}"/>
          </ac:picMkLst>
        </pc:picChg>
      </pc:sldChg>
      <pc:sldChg chg="mod setBg">
        <pc:chgData name="Georgia Felton" userId="S::georgia.felton@energiseme.org::c2704429-744a-404f-9ccd-ab3e66603750" providerId="AD" clId="Web-{FBA6E189-C0CC-F75F-485B-4620BAA73680}" dt="2022-05-04T11:02:55.694" v="136"/>
        <pc:sldMkLst>
          <pc:docMk/>
          <pc:sldMk cId="1364265257" sldId="272"/>
        </pc:sldMkLst>
      </pc:sldChg>
      <pc:sldChg chg="addSp delSp modSp mod setBg">
        <pc:chgData name="Georgia Felton" userId="S::georgia.felton@energiseme.org::c2704429-744a-404f-9ccd-ab3e66603750" providerId="AD" clId="Web-{FBA6E189-C0CC-F75F-485B-4620BAA73680}" dt="2022-05-04T13:13:17.771" v="176" actId="1076"/>
        <pc:sldMkLst>
          <pc:docMk/>
          <pc:sldMk cId="4220306997" sldId="273"/>
        </pc:sldMkLst>
        <pc:picChg chg="add mod">
          <ac:chgData name="Georgia Felton" userId="S::georgia.felton@energiseme.org::c2704429-744a-404f-9ccd-ab3e66603750" providerId="AD" clId="Web-{FBA6E189-C0CC-F75F-485B-4620BAA73680}" dt="2022-05-04T13:13:17.771" v="176" actId="1076"/>
          <ac:picMkLst>
            <pc:docMk/>
            <pc:sldMk cId="4220306997" sldId="273"/>
            <ac:picMk id="2" creationId="{5602CE1D-8677-24E8-737D-782A04F7F001}"/>
          </ac:picMkLst>
        </pc:picChg>
        <pc:picChg chg="del">
          <ac:chgData name="Georgia Felton" userId="S::georgia.felton@energiseme.org::c2704429-744a-404f-9ccd-ab3e66603750" providerId="AD" clId="Web-{FBA6E189-C0CC-F75F-485B-4620BAA73680}" dt="2022-05-04T13:13:09.943" v="173"/>
          <ac:picMkLst>
            <pc:docMk/>
            <pc:sldMk cId="4220306997" sldId="273"/>
            <ac:picMk id="5" creationId="{5C236BD1-E06F-4683-83EF-5E860B24A6E8}"/>
          </ac:picMkLst>
        </pc:picChg>
      </pc:sldChg>
      <pc:sldChg chg="mod setBg">
        <pc:chgData name="Georgia Felton" userId="S::georgia.felton@energiseme.org::c2704429-744a-404f-9ccd-ab3e66603750" providerId="AD" clId="Web-{FBA6E189-C0CC-F75F-485B-4620BAA73680}" dt="2022-05-04T11:03:09.679" v="138"/>
        <pc:sldMkLst>
          <pc:docMk/>
          <pc:sldMk cId="1568828142" sldId="274"/>
        </pc:sldMkLst>
      </pc:sldChg>
      <pc:sldChg chg="addSp delSp modSp mod setBg">
        <pc:chgData name="Georgia Felton" userId="S::georgia.felton@energiseme.org::c2704429-744a-404f-9ccd-ab3e66603750" providerId="AD" clId="Web-{FBA6E189-C0CC-F75F-485B-4620BAA73680}" dt="2022-05-04T13:15:58.775" v="180" actId="1076"/>
        <pc:sldMkLst>
          <pc:docMk/>
          <pc:sldMk cId="2554906117" sldId="275"/>
        </pc:sldMkLst>
        <pc:picChg chg="add mod">
          <ac:chgData name="Georgia Felton" userId="S::georgia.felton@energiseme.org::c2704429-744a-404f-9ccd-ab3e66603750" providerId="AD" clId="Web-{FBA6E189-C0CC-F75F-485B-4620BAA73680}" dt="2022-05-04T13:15:58.775" v="180" actId="1076"/>
          <ac:picMkLst>
            <pc:docMk/>
            <pc:sldMk cId="2554906117" sldId="275"/>
            <ac:picMk id="2" creationId="{DC50587F-2E96-8CE6-3620-7C9A13AA15EE}"/>
          </ac:picMkLst>
        </pc:picChg>
        <pc:picChg chg="del">
          <ac:chgData name="Georgia Felton" userId="S::georgia.felton@energiseme.org::c2704429-744a-404f-9ccd-ab3e66603750" providerId="AD" clId="Web-{FBA6E189-C0CC-F75F-485B-4620BAA73680}" dt="2022-05-04T13:14:06.444" v="177"/>
          <ac:picMkLst>
            <pc:docMk/>
            <pc:sldMk cId="2554906117" sldId="275"/>
            <ac:picMk id="3" creationId="{BD3B011A-1064-4ED2-861C-43DEEFE89958}"/>
          </ac:picMkLst>
        </pc:picChg>
      </pc:sldChg>
      <pc:sldChg chg="mod setBg">
        <pc:chgData name="Georgia Felton" userId="S::georgia.felton@energiseme.org::c2704429-744a-404f-9ccd-ab3e66603750" providerId="AD" clId="Web-{FBA6E189-C0CC-F75F-485B-4620BAA73680}" dt="2022-05-04T11:03:20.304" v="140"/>
        <pc:sldMkLst>
          <pc:docMk/>
          <pc:sldMk cId="3695339282" sldId="276"/>
        </pc:sldMkLst>
      </pc:sldChg>
      <pc:sldChg chg="addSp delSp modSp mod setBg">
        <pc:chgData name="Georgia Felton" userId="S::georgia.felton@energiseme.org::c2704429-744a-404f-9ccd-ab3e66603750" providerId="AD" clId="Web-{FBA6E189-C0CC-F75F-485B-4620BAA73680}" dt="2022-05-04T13:17:23.434" v="184" actId="1076"/>
        <pc:sldMkLst>
          <pc:docMk/>
          <pc:sldMk cId="73690662" sldId="277"/>
        </pc:sldMkLst>
        <pc:picChg chg="add mod">
          <ac:chgData name="Georgia Felton" userId="S::georgia.felton@energiseme.org::c2704429-744a-404f-9ccd-ab3e66603750" providerId="AD" clId="Web-{FBA6E189-C0CC-F75F-485B-4620BAA73680}" dt="2022-05-04T13:17:23.434" v="184" actId="1076"/>
          <ac:picMkLst>
            <pc:docMk/>
            <pc:sldMk cId="73690662" sldId="277"/>
            <ac:picMk id="2" creationId="{B41059D2-667A-51F1-67ED-C876682C6CA2}"/>
          </ac:picMkLst>
        </pc:picChg>
        <pc:picChg chg="del">
          <ac:chgData name="Georgia Felton" userId="S::georgia.felton@energiseme.org::c2704429-744a-404f-9ccd-ab3e66603750" providerId="AD" clId="Web-{FBA6E189-C0CC-F75F-485B-4620BAA73680}" dt="2022-05-04T13:17:05.840" v="181"/>
          <ac:picMkLst>
            <pc:docMk/>
            <pc:sldMk cId="73690662" sldId="277"/>
            <ac:picMk id="5" creationId="{57734FBA-F41C-452A-8223-777E9F7C4FDF}"/>
          </ac:picMkLst>
        </pc:picChg>
      </pc:sldChg>
      <pc:sldChg chg="mod setBg">
        <pc:chgData name="Georgia Felton" userId="S::georgia.felton@energiseme.org::c2704429-744a-404f-9ccd-ab3e66603750" providerId="AD" clId="Web-{FBA6E189-C0CC-F75F-485B-4620BAA73680}" dt="2022-05-04T11:03:31.570" v="142"/>
        <pc:sldMkLst>
          <pc:docMk/>
          <pc:sldMk cId="2837961045" sldId="278"/>
        </pc:sldMkLst>
      </pc:sldChg>
      <pc:sldChg chg="mod setBg">
        <pc:chgData name="Georgia Felton" userId="S::georgia.felton@energiseme.org::c2704429-744a-404f-9ccd-ab3e66603750" providerId="AD" clId="Web-{FBA6E189-C0CC-F75F-485B-4620BAA73680}" dt="2022-05-04T11:04:40.228" v="143"/>
        <pc:sldMkLst>
          <pc:docMk/>
          <pc:sldMk cId="3552633452" sldId="279"/>
        </pc:sldMkLst>
      </pc:sldChg>
      <pc:sldChg chg="addSp delSp modSp new">
        <pc:chgData name="Georgia Felton" userId="S::georgia.felton@energiseme.org::c2704429-744a-404f-9ccd-ab3e66603750" providerId="AD" clId="Web-{FBA6E189-C0CC-F75F-485B-4620BAA73680}" dt="2022-05-04T10:41:14.660" v="46" actId="1076"/>
        <pc:sldMkLst>
          <pc:docMk/>
          <pc:sldMk cId="128489056" sldId="280"/>
        </pc:sldMkLst>
        <pc:spChg chg="del">
          <ac:chgData name="Georgia Felton" userId="S::georgia.felton@energiseme.org::c2704429-744a-404f-9ccd-ab3e66603750" providerId="AD" clId="Web-{FBA6E189-C0CC-F75F-485B-4620BAA73680}" dt="2022-05-04T10:32:59.381" v="4"/>
          <ac:spMkLst>
            <pc:docMk/>
            <pc:sldMk cId="128489056" sldId="280"/>
            <ac:spMk id="2" creationId="{98B2748F-7E6E-75AB-E16A-2A8A7136AAB9}"/>
          </ac:spMkLst>
        </pc:spChg>
        <pc:spChg chg="del">
          <ac:chgData name="Georgia Felton" userId="S::georgia.felton@energiseme.org::c2704429-744a-404f-9ccd-ab3e66603750" providerId="AD" clId="Web-{FBA6E189-C0CC-F75F-485B-4620BAA73680}" dt="2022-05-04T10:32:58.381" v="3"/>
          <ac:spMkLst>
            <pc:docMk/>
            <pc:sldMk cId="128489056" sldId="280"/>
            <ac:spMk id="3" creationId="{2197923C-651D-4C40-01A2-A421D7522936}"/>
          </ac:spMkLst>
        </pc:spChg>
        <pc:spChg chg="add mod">
          <ac:chgData name="Georgia Felton" userId="S::georgia.felton@energiseme.org::c2704429-744a-404f-9ccd-ab3e66603750" providerId="AD" clId="Web-{FBA6E189-C0CC-F75F-485B-4620BAA73680}" dt="2022-05-04T10:41:14.660" v="46" actId="1076"/>
          <ac:spMkLst>
            <pc:docMk/>
            <pc:sldMk cId="128489056" sldId="280"/>
            <ac:spMk id="10" creationId="{8C2E253F-181C-2897-A4B9-20EC7154379B}"/>
          </ac:spMkLst>
        </pc:spChg>
        <pc:spChg chg="add mod">
          <ac:chgData name="Georgia Felton" userId="S::georgia.felton@energiseme.org::c2704429-744a-404f-9ccd-ab3e66603750" providerId="AD" clId="Web-{FBA6E189-C0CC-F75F-485B-4620BAA73680}" dt="2022-05-04T10:40:52.003" v="42" actId="20577"/>
          <ac:spMkLst>
            <pc:docMk/>
            <pc:sldMk cId="128489056" sldId="280"/>
            <ac:spMk id="12" creationId="{6BE89A43-3470-B7AE-8772-A944F1F8924B}"/>
          </ac:spMkLst>
        </pc:spChg>
        <pc:picChg chg="add del mod">
          <ac:chgData name="Georgia Felton" userId="S::georgia.felton@energiseme.org::c2704429-744a-404f-9ccd-ab3e66603750" providerId="AD" clId="Web-{FBA6E189-C0CC-F75F-485B-4620BAA73680}" dt="2022-05-04T10:33:40.273" v="10"/>
          <ac:picMkLst>
            <pc:docMk/>
            <pc:sldMk cId="128489056" sldId="280"/>
            <ac:picMk id="4" creationId="{ACDB8812-55BB-74A9-1D92-B7EF4285EE15}"/>
          </ac:picMkLst>
        </pc:picChg>
        <pc:picChg chg="add del mod">
          <ac:chgData name="Georgia Felton" userId="S::georgia.felton@energiseme.org::c2704429-744a-404f-9ccd-ab3e66603750" providerId="AD" clId="Web-{FBA6E189-C0CC-F75F-485B-4620BAA73680}" dt="2022-05-04T10:36:15.433" v="17"/>
          <ac:picMkLst>
            <pc:docMk/>
            <pc:sldMk cId="128489056" sldId="280"/>
            <ac:picMk id="5" creationId="{D9BCEB09-FF6B-928D-D823-5835B7CD7F1A}"/>
          </ac:picMkLst>
        </pc:picChg>
        <pc:picChg chg="add del mod">
          <ac:chgData name="Georgia Felton" userId="S::georgia.felton@energiseme.org::c2704429-744a-404f-9ccd-ab3e66603750" providerId="AD" clId="Web-{FBA6E189-C0CC-F75F-485B-4620BAA73680}" dt="2022-05-04T10:36:32.606" v="21"/>
          <ac:picMkLst>
            <pc:docMk/>
            <pc:sldMk cId="128489056" sldId="280"/>
            <ac:picMk id="6" creationId="{D1339CDC-75DC-C388-53E4-DB84CBF3892D}"/>
          </ac:picMkLst>
        </pc:picChg>
        <pc:picChg chg="add del mod">
          <ac:chgData name="Georgia Felton" userId="S::georgia.felton@energiseme.org::c2704429-744a-404f-9ccd-ab3e66603750" providerId="AD" clId="Web-{FBA6E189-C0CC-F75F-485B-4620BAA73680}" dt="2022-05-04T10:39:28.470" v="25"/>
          <ac:picMkLst>
            <pc:docMk/>
            <pc:sldMk cId="128489056" sldId="280"/>
            <ac:picMk id="7" creationId="{DD29C79A-8131-9C84-4706-38BBB4A22AC4}"/>
          </ac:picMkLst>
        </pc:picChg>
        <pc:picChg chg="add mod">
          <ac:chgData name="Georgia Felton" userId="S::georgia.felton@energiseme.org::c2704429-744a-404f-9ccd-ab3e66603750" providerId="AD" clId="Web-{FBA6E189-C0CC-F75F-485B-4620BAA73680}" dt="2022-05-04T10:41:03.581" v="45" actId="1076"/>
          <ac:picMkLst>
            <pc:docMk/>
            <pc:sldMk cId="128489056" sldId="280"/>
            <ac:picMk id="8" creationId="{B867C3BD-F21E-F695-5EAD-E89DF7409AD9}"/>
          </ac:picMkLst>
        </pc:picChg>
      </pc:sldChg>
      <pc:sldChg chg="addSp delSp modSp new">
        <pc:chgData name="Georgia Felton" userId="S::georgia.felton@energiseme.org::c2704429-744a-404f-9ccd-ab3e66603750" providerId="AD" clId="Web-{FBA6E189-C0CC-F75F-485B-4620BAA73680}" dt="2022-05-04T10:51:09.207" v="61"/>
        <pc:sldMkLst>
          <pc:docMk/>
          <pc:sldMk cId="3500465038" sldId="281"/>
        </pc:sldMkLst>
        <pc:spChg chg="del">
          <ac:chgData name="Georgia Felton" userId="S::georgia.felton@energiseme.org::c2704429-744a-404f-9ccd-ab3e66603750" providerId="AD" clId="Web-{FBA6E189-C0CC-F75F-485B-4620BAA73680}" dt="2022-05-04T10:49:10.547" v="50"/>
          <ac:spMkLst>
            <pc:docMk/>
            <pc:sldMk cId="3500465038" sldId="281"/>
            <ac:spMk id="2" creationId="{299697D2-A0A5-D742-0D78-91A70D64C776}"/>
          </ac:spMkLst>
        </pc:spChg>
        <pc:spChg chg="del">
          <ac:chgData name="Georgia Felton" userId="S::georgia.felton@energiseme.org::c2704429-744a-404f-9ccd-ab3e66603750" providerId="AD" clId="Web-{FBA6E189-C0CC-F75F-485B-4620BAA73680}" dt="2022-05-04T10:49:07.813" v="49"/>
          <ac:spMkLst>
            <pc:docMk/>
            <pc:sldMk cId="3500465038" sldId="281"/>
            <ac:spMk id="3" creationId="{C74D2576-1E15-86F7-8E97-C3FD5BE0F3E9}"/>
          </ac:spMkLst>
        </pc:spChg>
        <pc:spChg chg="add del mod">
          <ac:chgData name="Georgia Felton" userId="S::georgia.felton@energiseme.org::c2704429-744a-404f-9ccd-ab3e66603750" providerId="AD" clId="Web-{FBA6E189-C0CC-F75F-485B-4620BAA73680}" dt="2022-05-04T10:50:13.815" v="56"/>
          <ac:spMkLst>
            <pc:docMk/>
            <pc:sldMk cId="3500465038" sldId="281"/>
            <ac:spMk id="6" creationId="{143028C7-4D6E-17B8-EE81-E802A5DB3F78}"/>
          </ac:spMkLst>
        </pc:spChg>
        <pc:spChg chg="add mod">
          <ac:chgData name="Georgia Felton" userId="S::georgia.felton@energiseme.org::c2704429-744a-404f-9ccd-ab3e66603750" providerId="AD" clId="Web-{FBA6E189-C0CC-F75F-485B-4620BAA73680}" dt="2022-05-04T10:50:57.566" v="60"/>
          <ac:spMkLst>
            <pc:docMk/>
            <pc:sldMk cId="3500465038" sldId="281"/>
            <ac:spMk id="9" creationId="{4925B285-BC30-2593-DB8C-DEA56CDE5A77}"/>
          </ac:spMkLst>
        </pc:spChg>
        <pc:spChg chg="add mod">
          <ac:chgData name="Georgia Felton" userId="S::georgia.felton@energiseme.org::c2704429-744a-404f-9ccd-ab3e66603750" providerId="AD" clId="Web-{FBA6E189-C0CC-F75F-485B-4620BAA73680}" dt="2022-05-04T10:51:09.207" v="61"/>
          <ac:spMkLst>
            <pc:docMk/>
            <pc:sldMk cId="3500465038" sldId="281"/>
            <ac:spMk id="11" creationId="{9C7AFC42-3B88-53A2-970D-B1E6DB6234A2}"/>
          </ac:spMkLst>
        </pc:spChg>
        <pc:picChg chg="add del mod ord">
          <ac:chgData name="Georgia Felton" userId="S::georgia.felton@energiseme.org::c2704429-744a-404f-9ccd-ab3e66603750" providerId="AD" clId="Web-{FBA6E189-C0CC-F75F-485B-4620BAA73680}" dt="2022-05-04T10:50:12.502" v="55"/>
          <ac:picMkLst>
            <pc:docMk/>
            <pc:sldMk cId="3500465038" sldId="281"/>
            <ac:picMk id="4" creationId="{B326CB48-8EBD-614C-D950-33ABF7F7B9D7}"/>
          </ac:picMkLst>
        </pc:picChg>
        <pc:picChg chg="add mod">
          <ac:chgData name="Georgia Felton" userId="S::georgia.felton@energiseme.org::c2704429-744a-404f-9ccd-ab3e66603750" providerId="AD" clId="Web-{FBA6E189-C0CC-F75F-485B-4620BAA73680}" dt="2022-05-04T10:50:28.128" v="59" actId="14100"/>
          <ac:picMkLst>
            <pc:docMk/>
            <pc:sldMk cId="3500465038" sldId="281"/>
            <ac:picMk id="7" creationId="{06D571B1-2633-B774-FB80-029A9D681114}"/>
          </ac:picMkLst>
        </pc:picChg>
      </pc:sldChg>
      <pc:sldChg chg="addSp delSp modSp new addAnim">
        <pc:chgData name="Georgia Felton" userId="S::georgia.felton@energiseme.org::c2704429-744a-404f-9ccd-ab3e66603750" providerId="AD" clId="Web-{FBA6E189-C0CC-F75F-485B-4620BAA73680}" dt="2022-05-04T10:52:57.928" v="71"/>
        <pc:sldMkLst>
          <pc:docMk/>
          <pc:sldMk cId="634183687" sldId="282"/>
        </pc:sldMkLst>
        <pc:spChg chg="del">
          <ac:chgData name="Georgia Felton" userId="S::georgia.felton@energiseme.org::c2704429-744a-404f-9ccd-ab3e66603750" providerId="AD" clId="Web-{FBA6E189-C0CC-F75F-485B-4620BAA73680}" dt="2022-05-04T10:51:34.895" v="64"/>
          <ac:spMkLst>
            <pc:docMk/>
            <pc:sldMk cId="634183687" sldId="282"/>
            <ac:spMk id="2" creationId="{293B1133-D4AA-3D00-832A-5B263DBB421A}"/>
          </ac:spMkLst>
        </pc:spChg>
        <pc:spChg chg="del">
          <ac:chgData name="Georgia Felton" userId="S::georgia.felton@energiseme.org::c2704429-744a-404f-9ccd-ab3e66603750" providerId="AD" clId="Web-{FBA6E189-C0CC-F75F-485B-4620BAA73680}" dt="2022-05-04T10:51:36.051" v="65"/>
          <ac:spMkLst>
            <pc:docMk/>
            <pc:sldMk cId="634183687" sldId="282"/>
            <ac:spMk id="3" creationId="{6D17C10E-6655-0346-E997-66B1EA3F2AA9}"/>
          </ac:spMkLst>
        </pc:spChg>
        <pc:spChg chg="add mod">
          <ac:chgData name="Georgia Felton" userId="S::georgia.felton@energiseme.org::c2704429-744a-404f-9ccd-ab3e66603750" providerId="AD" clId="Web-{FBA6E189-C0CC-F75F-485B-4620BAA73680}" dt="2022-05-04T10:52:45.428" v="70"/>
          <ac:spMkLst>
            <pc:docMk/>
            <pc:sldMk cId="634183687" sldId="282"/>
            <ac:spMk id="6" creationId="{1A3EBCEE-920E-E7DD-B112-25B5443EB1C6}"/>
          </ac:spMkLst>
        </pc:spChg>
        <pc:spChg chg="add mod">
          <ac:chgData name="Georgia Felton" userId="S::georgia.felton@energiseme.org::c2704429-744a-404f-9ccd-ab3e66603750" providerId="AD" clId="Web-{FBA6E189-C0CC-F75F-485B-4620BAA73680}" dt="2022-05-04T10:52:57.928" v="71"/>
          <ac:spMkLst>
            <pc:docMk/>
            <pc:sldMk cId="634183687" sldId="282"/>
            <ac:spMk id="8" creationId="{260BB189-8D65-39B4-ABFA-E6E23921A644}"/>
          </ac:spMkLst>
        </pc:spChg>
        <pc:picChg chg="add mod">
          <ac:chgData name="Georgia Felton" userId="S::georgia.felton@energiseme.org::c2704429-744a-404f-9ccd-ab3e66603750" providerId="AD" clId="Web-{FBA6E189-C0CC-F75F-485B-4620BAA73680}" dt="2022-05-04T10:52:28.084" v="68" actId="14100"/>
          <ac:picMkLst>
            <pc:docMk/>
            <pc:sldMk cId="634183687" sldId="282"/>
            <ac:picMk id="4" creationId="{3C7BABAF-35D3-02FA-9753-3296E671B525}"/>
          </ac:picMkLst>
        </pc:picChg>
      </pc:sldChg>
      <pc:sldChg chg="addSp modSp add replId addAnim">
        <pc:chgData name="Georgia Felton" userId="S::georgia.felton@energiseme.org::c2704429-744a-404f-9ccd-ab3e66603750" providerId="AD" clId="Web-{FBA6E189-C0CC-F75F-485B-4620BAA73680}" dt="2022-05-04T10:53:33.601" v="75" actId="14100"/>
        <pc:sldMkLst>
          <pc:docMk/>
          <pc:sldMk cId="4278197759" sldId="283"/>
        </pc:sldMkLst>
        <pc:spChg chg="add mod">
          <ac:chgData name="Georgia Felton" userId="S::georgia.felton@energiseme.org::c2704429-744a-404f-9ccd-ab3e66603750" providerId="AD" clId="Web-{FBA6E189-C0CC-F75F-485B-4620BAA73680}" dt="2022-05-04T10:53:15.366" v="73"/>
          <ac:spMkLst>
            <pc:docMk/>
            <pc:sldMk cId="4278197759" sldId="283"/>
            <ac:spMk id="2" creationId="{9C29445D-A5DF-1721-4A74-1A8836CAF539}"/>
          </ac:spMkLst>
        </pc:spChg>
        <pc:spChg chg="add mod">
          <ac:chgData name="Georgia Felton" userId="S::georgia.felton@energiseme.org::c2704429-744a-404f-9ccd-ab3e66603750" providerId="AD" clId="Web-{FBA6E189-C0CC-F75F-485B-4620BAA73680}" dt="2022-05-04T10:53:33.601" v="75" actId="14100"/>
          <ac:spMkLst>
            <pc:docMk/>
            <pc:sldMk cId="4278197759" sldId="283"/>
            <ac:spMk id="6" creationId="{9FD2C1A6-571D-023B-0DEF-315FA064489F}"/>
          </ac:spMkLst>
        </pc:spChg>
      </pc:sldChg>
      <pc:sldChg chg="addSp delSp modSp new addAnim">
        <pc:chgData name="Georgia Felton" userId="S::georgia.felton@energiseme.org::c2704429-744a-404f-9ccd-ab3e66603750" providerId="AD" clId="Web-{FBA6E189-C0CC-F75F-485B-4620BAA73680}" dt="2022-05-04T13:06:39.073" v="150" actId="14100"/>
        <pc:sldMkLst>
          <pc:docMk/>
          <pc:sldMk cId="2199956730" sldId="284"/>
        </pc:sldMkLst>
        <pc:spChg chg="del">
          <ac:chgData name="Georgia Felton" userId="S::georgia.felton@energiseme.org::c2704429-744a-404f-9ccd-ab3e66603750" providerId="AD" clId="Web-{FBA6E189-C0CC-F75F-485B-4620BAA73680}" dt="2022-05-04T10:55:25.870" v="80"/>
          <ac:spMkLst>
            <pc:docMk/>
            <pc:sldMk cId="2199956730" sldId="284"/>
            <ac:spMk id="2" creationId="{748E0616-B614-F7BD-0C6F-66A32C91EA19}"/>
          </ac:spMkLst>
        </pc:spChg>
        <pc:spChg chg="del">
          <ac:chgData name="Georgia Felton" userId="S::georgia.felton@energiseme.org::c2704429-744a-404f-9ccd-ab3e66603750" providerId="AD" clId="Web-{FBA6E189-C0CC-F75F-485B-4620BAA73680}" dt="2022-05-04T10:55:28.714" v="82"/>
          <ac:spMkLst>
            <pc:docMk/>
            <pc:sldMk cId="2199956730" sldId="284"/>
            <ac:spMk id="3" creationId="{F97994F1-EE94-02A6-E436-BD3855C0A1A2}"/>
          </ac:spMkLst>
        </pc:spChg>
        <pc:spChg chg="del">
          <ac:chgData name="Georgia Felton" userId="S::georgia.felton@energiseme.org::c2704429-744a-404f-9ccd-ab3e66603750" providerId="AD" clId="Web-{FBA6E189-C0CC-F75F-485B-4620BAA73680}" dt="2022-05-04T10:55:26.917" v="81"/>
          <ac:spMkLst>
            <pc:docMk/>
            <pc:sldMk cId="2199956730" sldId="284"/>
            <ac:spMk id="4" creationId="{6C8FAA75-4421-FCD8-7A15-77074A6C0737}"/>
          </ac:spMkLst>
        </pc:spChg>
        <pc:spChg chg="add mod">
          <ac:chgData name="Georgia Felton" userId="S::georgia.felton@energiseme.org::c2704429-744a-404f-9ccd-ab3e66603750" providerId="AD" clId="Web-{FBA6E189-C0CC-F75F-485B-4620BAA73680}" dt="2022-05-04T10:56:18.496" v="89" actId="1076"/>
          <ac:spMkLst>
            <pc:docMk/>
            <pc:sldMk cId="2199956730" sldId="284"/>
            <ac:spMk id="7" creationId="{BBAF179A-DC33-D73A-4A2E-210AE7675B38}"/>
          </ac:spMkLst>
        </pc:spChg>
        <pc:spChg chg="add mod">
          <ac:chgData name="Georgia Felton" userId="S::georgia.felton@energiseme.org::c2704429-744a-404f-9ccd-ab3e66603750" providerId="AD" clId="Web-{FBA6E189-C0CC-F75F-485B-4620BAA73680}" dt="2022-05-04T10:56:27.434" v="90"/>
          <ac:spMkLst>
            <pc:docMk/>
            <pc:sldMk cId="2199956730" sldId="284"/>
            <ac:spMk id="9" creationId="{87F4A305-2BB0-8B15-ED94-E4C4FC2B426A}"/>
          </ac:spMkLst>
        </pc:spChg>
        <pc:picChg chg="add mod">
          <ac:chgData name="Georgia Felton" userId="S::georgia.felton@energiseme.org::c2704429-744a-404f-9ccd-ab3e66603750" providerId="AD" clId="Web-{FBA6E189-C0CC-F75F-485B-4620BAA73680}" dt="2022-05-04T13:06:39.073" v="150" actId="14100"/>
          <ac:picMkLst>
            <pc:docMk/>
            <pc:sldMk cId="2199956730" sldId="284"/>
            <ac:picMk id="2" creationId="{9CDC33BC-1296-E70D-913C-602422B25967}"/>
          </ac:picMkLst>
        </pc:picChg>
        <pc:picChg chg="add mod">
          <ac:chgData name="Georgia Felton" userId="S::georgia.felton@energiseme.org::c2704429-744a-404f-9ccd-ab3e66603750" providerId="AD" clId="Web-{FBA6E189-C0CC-F75F-485B-4620BAA73680}" dt="2022-05-04T10:55:43.042" v="86" actId="14100"/>
          <ac:picMkLst>
            <pc:docMk/>
            <pc:sldMk cId="2199956730" sldId="284"/>
            <ac:picMk id="5" creationId="{B50022E2-0A67-5D2C-0FB2-C0F01F8953F1}"/>
          </ac:picMkLst>
        </pc:picChg>
        <pc:picChg chg="add del">
          <ac:chgData name="Georgia Felton" userId="S::georgia.felton@energiseme.org::c2704429-744a-404f-9ccd-ab3e66603750" providerId="AD" clId="Web-{FBA6E189-C0CC-F75F-485B-4620BAA73680}" dt="2022-05-04T13:06:31.307" v="146"/>
          <ac:picMkLst>
            <pc:docMk/>
            <pc:sldMk cId="2199956730" sldId="284"/>
            <ac:picMk id="11" creationId="{1673875F-C70D-3233-99B4-FD343960D29D}"/>
          </ac:picMkLst>
        </pc:picChg>
        <pc:picChg chg="add mod">
          <ac:chgData name="Georgia Felton" userId="S::georgia.felton@energiseme.org::c2704429-744a-404f-9ccd-ab3e66603750" providerId="AD" clId="Web-{FBA6E189-C0CC-F75F-485B-4620BAA73680}" dt="2022-05-04T10:57:23.373" v="95" actId="1076"/>
          <ac:picMkLst>
            <pc:docMk/>
            <pc:sldMk cId="2199956730" sldId="284"/>
            <ac:picMk id="13" creationId="{AE00D918-D5C6-9CC7-7D7D-53140380F17C}"/>
          </ac:picMkLst>
        </pc:picChg>
        <pc:picChg chg="add mod">
          <ac:chgData name="Georgia Felton" userId="S::georgia.felton@energiseme.org::c2704429-744a-404f-9ccd-ab3e66603750" providerId="AD" clId="Web-{FBA6E189-C0CC-F75F-485B-4620BAA73680}" dt="2022-05-04T10:57:23.389" v="96" actId="1076"/>
          <ac:picMkLst>
            <pc:docMk/>
            <pc:sldMk cId="2199956730" sldId="284"/>
            <ac:picMk id="15" creationId="{FE771722-683B-3F85-C4C1-CB6EE0EB81ED}"/>
          </ac:picMkLst>
        </pc:picChg>
        <pc:picChg chg="add mod">
          <ac:chgData name="Georgia Felton" userId="S::georgia.felton@energiseme.org::c2704429-744a-404f-9ccd-ab3e66603750" providerId="AD" clId="Web-{FBA6E189-C0CC-F75F-485B-4620BAA73680}" dt="2022-05-04T10:57:23.404" v="97" actId="1076"/>
          <ac:picMkLst>
            <pc:docMk/>
            <pc:sldMk cId="2199956730" sldId="284"/>
            <ac:picMk id="17" creationId="{F8905DD0-24BA-5EBC-0DC2-71E9EC51F0A3}"/>
          </ac:picMkLst>
        </pc:picChg>
      </pc:sldChg>
      <pc:sldChg chg="add del replId">
        <pc:chgData name="Georgia Felton" userId="S::georgia.felton@energiseme.org::c2704429-744a-404f-9ccd-ab3e66603750" providerId="AD" clId="Web-{FBA6E189-C0CC-F75F-485B-4620BAA73680}" dt="2022-05-04T10:55:13.651" v="78"/>
        <pc:sldMkLst>
          <pc:docMk/>
          <pc:sldMk cId="3182866814" sldId="284"/>
        </pc:sldMkLst>
      </pc:sldChg>
      <pc:sldChg chg="addSp delSp modSp new addAnim">
        <pc:chgData name="Georgia Felton" userId="S::georgia.felton@energiseme.org::c2704429-744a-404f-9ccd-ab3e66603750" providerId="AD" clId="Web-{FBA6E189-C0CC-F75F-485B-4620BAA73680}" dt="2022-05-04T13:08:12.232" v="155" actId="1076"/>
        <pc:sldMkLst>
          <pc:docMk/>
          <pc:sldMk cId="1637996018" sldId="285"/>
        </pc:sldMkLst>
        <pc:spChg chg="del">
          <ac:chgData name="Georgia Felton" userId="S::georgia.felton@energiseme.org::c2704429-744a-404f-9ccd-ab3e66603750" providerId="AD" clId="Web-{FBA6E189-C0CC-F75F-485B-4620BAA73680}" dt="2022-05-04T10:58:08.952" v="104"/>
          <ac:spMkLst>
            <pc:docMk/>
            <pc:sldMk cId="1637996018" sldId="285"/>
            <ac:spMk id="2" creationId="{CF42288E-E1D0-62B1-7F20-6624D7F8646D}"/>
          </ac:spMkLst>
        </pc:spChg>
        <pc:spChg chg="del">
          <ac:chgData name="Georgia Felton" userId="S::georgia.felton@energiseme.org::c2704429-744a-404f-9ccd-ab3e66603750" providerId="AD" clId="Web-{FBA6E189-C0CC-F75F-485B-4620BAA73680}" dt="2022-05-04T10:58:07.702" v="103"/>
          <ac:spMkLst>
            <pc:docMk/>
            <pc:sldMk cId="1637996018" sldId="285"/>
            <ac:spMk id="3" creationId="{620351BE-F03A-0162-35D1-8B64A5F33D43}"/>
          </ac:spMkLst>
        </pc:spChg>
        <pc:spChg chg="del">
          <ac:chgData name="Georgia Felton" userId="S::georgia.felton@energiseme.org::c2704429-744a-404f-9ccd-ab3e66603750" providerId="AD" clId="Web-{FBA6E189-C0CC-F75F-485B-4620BAA73680}" dt="2022-05-04T10:58:04.530" v="102"/>
          <ac:spMkLst>
            <pc:docMk/>
            <pc:sldMk cId="1637996018" sldId="285"/>
            <ac:spMk id="4" creationId="{8A93A480-0553-C4D2-1B7C-023F9229DBB8}"/>
          </ac:spMkLst>
        </pc:spChg>
        <pc:spChg chg="add mod">
          <ac:chgData name="Georgia Felton" userId="S::georgia.felton@energiseme.org::c2704429-744a-404f-9ccd-ab3e66603750" providerId="AD" clId="Web-{FBA6E189-C0CC-F75F-485B-4620BAA73680}" dt="2022-05-04T10:58:30.781" v="109"/>
          <ac:spMkLst>
            <pc:docMk/>
            <pc:sldMk cId="1637996018" sldId="285"/>
            <ac:spMk id="7" creationId="{C5E24A17-3E6E-7720-F14D-278CE8E6899D}"/>
          </ac:spMkLst>
        </pc:spChg>
        <pc:spChg chg="add mod">
          <ac:chgData name="Georgia Felton" userId="S::georgia.felton@energiseme.org::c2704429-744a-404f-9ccd-ab3e66603750" providerId="AD" clId="Web-{FBA6E189-C0CC-F75F-485B-4620BAA73680}" dt="2022-05-04T10:58:54.469" v="111" actId="1076"/>
          <ac:spMkLst>
            <pc:docMk/>
            <pc:sldMk cId="1637996018" sldId="285"/>
            <ac:spMk id="9" creationId="{AE9F969F-492E-3372-89AA-FD1A5EF6340F}"/>
          </ac:spMkLst>
        </pc:spChg>
        <pc:spChg chg="add mod">
          <ac:chgData name="Georgia Felton" userId="S::georgia.felton@energiseme.org::c2704429-744a-404f-9ccd-ab3e66603750" providerId="AD" clId="Web-{FBA6E189-C0CC-F75F-485B-4620BAA73680}" dt="2022-05-04T10:59:03.219" v="112"/>
          <ac:spMkLst>
            <pc:docMk/>
            <pc:sldMk cId="1637996018" sldId="285"/>
            <ac:spMk id="11" creationId="{19C9E5E3-5AC7-73C0-6E4F-D1450F0F68D1}"/>
          </ac:spMkLst>
        </pc:spChg>
        <pc:picChg chg="add mod">
          <ac:chgData name="Georgia Felton" userId="S::georgia.felton@energiseme.org::c2704429-744a-404f-9ccd-ab3e66603750" providerId="AD" clId="Web-{FBA6E189-C0CC-F75F-485B-4620BAA73680}" dt="2022-05-04T13:08:12.232" v="155" actId="1076"/>
          <ac:picMkLst>
            <pc:docMk/>
            <pc:sldMk cId="1637996018" sldId="285"/>
            <ac:picMk id="2" creationId="{929358ED-6E13-4DA0-819D-E1D7B5439DA2}"/>
          </ac:picMkLst>
        </pc:picChg>
        <pc:picChg chg="add mod">
          <ac:chgData name="Georgia Felton" userId="S::georgia.felton@energiseme.org::c2704429-744a-404f-9ccd-ab3e66603750" providerId="AD" clId="Web-{FBA6E189-C0CC-F75F-485B-4620BAA73680}" dt="2022-05-04T10:58:20.499" v="108" actId="14100"/>
          <ac:picMkLst>
            <pc:docMk/>
            <pc:sldMk cId="1637996018" sldId="285"/>
            <ac:picMk id="5" creationId="{325E2A21-67A7-AFB9-8A43-79CFEA097004}"/>
          </ac:picMkLst>
        </pc:picChg>
        <pc:picChg chg="add del">
          <ac:chgData name="Georgia Felton" userId="S::georgia.felton@energiseme.org::c2704429-744a-404f-9ccd-ab3e66603750" providerId="AD" clId="Web-{FBA6E189-C0CC-F75F-485B-4620BAA73680}" dt="2022-05-04T13:08:08.294" v="152"/>
          <ac:picMkLst>
            <pc:docMk/>
            <pc:sldMk cId="1637996018" sldId="285"/>
            <ac:picMk id="13" creationId="{1F3FF215-4B1F-C814-252B-8CB91A3131F4}"/>
          </ac:picMkLst>
        </pc:picChg>
      </pc:sldChg>
      <pc:sldChg chg="new del">
        <pc:chgData name="Georgia Felton" userId="S::georgia.felton@energiseme.org::c2704429-744a-404f-9ccd-ab3e66603750" providerId="AD" clId="Web-{FBA6E189-C0CC-F75F-485B-4620BAA73680}" dt="2022-05-04T10:57:45.077" v="100"/>
        <pc:sldMkLst>
          <pc:docMk/>
          <pc:sldMk cId="2433614793" sldId="285"/>
        </pc:sldMkLst>
      </pc:sldChg>
      <pc:sldChg chg="new del">
        <pc:chgData name="Georgia Felton" userId="S::georgia.felton@energiseme.org::c2704429-744a-404f-9ccd-ab3e66603750" providerId="AD" clId="Web-{FBA6E189-C0CC-F75F-485B-4620BAA73680}" dt="2022-05-04T10:59:40.001" v="120"/>
        <pc:sldMkLst>
          <pc:docMk/>
          <pc:sldMk cId="2223386088" sldId="28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A58AA7-DB4F-46E9-9ACA-283EF63AC6E0}" type="datetimeFigureOut">
              <a:rPr lang="en-GB" smtClean="0"/>
              <a:t>04/05/2022</a:t>
            </a:fld>
            <a:endParaRPr lang="en-GB"/>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54D1E1-DA21-48C7-9DBF-E7348792B669}" type="slidenum">
              <a:rPr lang="en-GB" smtClean="0"/>
              <a:t>‹#›</a:t>
            </a:fld>
            <a:endParaRPr lang="en-GB"/>
          </a:p>
        </p:txBody>
      </p:sp>
    </p:spTree>
    <p:extLst>
      <p:ext uri="{BB962C8B-B14F-4D97-AF65-F5344CB8AC3E}">
        <p14:creationId xmlns:p14="http://schemas.microsoft.com/office/powerpoint/2010/main" val="82498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arbadospocketguide.com/eat-and-drink-in-barbados/bajan-food-and-drinks/sugar-cake.html"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196flavors.com/tonga-faikakai-malimali/"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7</a:t>
            </a:fld>
            <a:endParaRPr lang="en-GB"/>
          </a:p>
        </p:txBody>
      </p:sp>
    </p:spTree>
    <p:extLst>
      <p:ext uri="{BB962C8B-B14F-4D97-AF65-F5344CB8AC3E}">
        <p14:creationId xmlns:p14="http://schemas.microsoft.com/office/powerpoint/2010/main" val="3479105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 copyright free: </a:t>
            </a:r>
            <a:r>
              <a:rPr lang="en-GB">
                <a:hlinkClick r:id="rId3"/>
              </a:rPr>
              <a:t>Sugar Cake - Barbados Pocket Guide</a:t>
            </a:r>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16</a:t>
            </a:fld>
            <a:endParaRPr lang="en-GB"/>
          </a:p>
        </p:txBody>
      </p:sp>
    </p:spTree>
    <p:extLst>
      <p:ext uri="{BB962C8B-B14F-4D97-AF65-F5344CB8AC3E}">
        <p14:creationId xmlns:p14="http://schemas.microsoft.com/office/powerpoint/2010/main" val="673728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17</a:t>
            </a:fld>
            <a:endParaRPr lang="en-GB"/>
          </a:p>
        </p:txBody>
      </p:sp>
    </p:spTree>
    <p:extLst>
      <p:ext uri="{BB962C8B-B14F-4D97-AF65-F5344CB8AC3E}">
        <p14:creationId xmlns:p14="http://schemas.microsoft.com/office/powerpoint/2010/main" val="2458988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18</a:t>
            </a:fld>
            <a:endParaRPr lang="en-GB"/>
          </a:p>
        </p:txBody>
      </p:sp>
    </p:spTree>
    <p:extLst>
      <p:ext uri="{BB962C8B-B14F-4D97-AF65-F5344CB8AC3E}">
        <p14:creationId xmlns:p14="http://schemas.microsoft.com/office/powerpoint/2010/main" val="1840261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19</a:t>
            </a:fld>
            <a:endParaRPr lang="en-GB"/>
          </a:p>
        </p:txBody>
      </p:sp>
    </p:spTree>
    <p:extLst>
      <p:ext uri="{BB962C8B-B14F-4D97-AF65-F5344CB8AC3E}">
        <p14:creationId xmlns:p14="http://schemas.microsoft.com/office/powerpoint/2010/main" val="1238152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20</a:t>
            </a:fld>
            <a:endParaRPr lang="en-GB"/>
          </a:p>
        </p:txBody>
      </p:sp>
    </p:spTree>
    <p:extLst>
      <p:ext uri="{BB962C8B-B14F-4D97-AF65-F5344CB8AC3E}">
        <p14:creationId xmlns:p14="http://schemas.microsoft.com/office/powerpoint/2010/main" val="270361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21</a:t>
            </a:fld>
            <a:endParaRPr lang="en-GB"/>
          </a:p>
        </p:txBody>
      </p:sp>
    </p:spTree>
    <p:extLst>
      <p:ext uri="{BB962C8B-B14F-4D97-AF65-F5344CB8AC3E}">
        <p14:creationId xmlns:p14="http://schemas.microsoft.com/office/powerpoint/2010/main" val="68618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Not copyright free: </a:t>
            </a:r>
            <a:r>
              <a:rPr lang="en-GB" err="1">
                <a:hlinkClick r:id="rId3"/>
              </a:rPr>
              <a:t>Faikakai</a:t>
            </a:r>
            <a:r>
              <a:rPr lang="en-GB">
                <a:hlinkClick r:id="rId3"/>
              </a:rPr>
              <a:t> </a:t>
            </a:r>
            <a:r>
              <a:rPr lang="en-GB" err="1">
                <a:hlinkClick r:id="rId3"/>
              </a:rPr>
              <a:t>Malimali</a:t>
            </a:r>
            <a:r>
              <a:rPr lang="en-GB">
                <a:hlinkClick r:id="rId3"/>
              </a:rPr>
              <a:t> - Authentic Recipe from Tonga | 196 </a:t>
            </a:r>
            <a:r>
              <a:rPr lang="en-GB" err="1">
                <a:hlinkClick r:id="rId3"/>
              </a:rPr>
              <a:t>flavors</a:t>
            </a:r>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22</a:t>
            </a:fld>
            <a:endParaRPr lang="en-GB"/>
          </a:p>
        </p:txBody>
      </p:sp>
    </p:spTree>
    <p:extLst>
      <p:ext uri="{BB962C8B-B14F-4D97-AF65-F5344CB8AC3E}">
        <p14:creationId xmlns:p14="http://schemas.microsoft.com/office/powerpoint/2010/main" val="2860195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23</a:t>
            </a:fld>
            <a:endParaRPr lang="en-GB"/>
          </a:p>
        </p:txBody>
      </p:sp>
    </p:spTree>
    <p:extLst>
      <p:ext uri="{BB962C8B-B14F-4D97-AF65-F5344CB8AC3E}">
        <p14:creationId xmlns:p14="http://schemas.microsoft.com/office/powerpoint/2010/main" val="13955682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8</a:t>
            </a:fld>
            <a:endParaRPr lang="en-GB"/>
          </a:p>
        </p:txBody>
      </p:sp>
    </p:spTree>
    <p:extLst>
      <p:ext uri="{BB962C8B-B14F-4D97-AF65-F5344CB8AC3E}">
        <p14:creationId xmlns:p14="http://schemas.microsoft.com/office/powerpoint/2010/main" val="149411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9</a:t>
            </a:fld>
            <a:endParaRPr lang="en-GB"/>
          </a:p>
        </p:txBody>
      </p:sp>
    </p:spTree>
    <p:extLst>
      <p:ext uri="{BB962C8B-B14F-4D97-AF65-F5344CB8AC3E}">
        <p14:creationId xmlns:p14="http://schemas.microsoft.com/office/powerpoint/2010/main" val="886262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10</a:t>
            </a:fld>
            <a:endParaRPr lang="en-GB"/>
          </a:p>
        </p:txBody>
      </p:sp>
    </p:spTree>
    <p:extLst>
      <p:ext uri="{BB962C8B-B14F-4D97-AF65-F5344CB8AC3E}">
        <p14:creationId xmlns:p14="http://schemas.microsoft.com/office/powerpoint/2010/main" val="3303914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11</a:t>
            </a:fld>
            <a:endParaRPr lang="en-GB"/>
          </a:p>
        </p:txBody>
      </p:sp>
    </p:spTree>
    <p:extLst>
      <p:ext uri="{BB962C8B-B14F-4D97-AF65-F5344CB8AC3E}">
        <p14:creationId xmlns:p14="http://schemas.microsoft.com/office/powerpoint/2010/main" val="1675626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12</a:t>
            </a:fld>
            <a:endParaRPr lang="en-GB"/>
          </a:p>
        </p:txBody>
      </p:sp>
    </p:spTree>
    <p:extLst>
      <p:ext uri="{BB962C8B-B14F-4D97-AF65-F5344CB8AC3E}">
        <p14:creationId xmlns:p14="http://schemas.microsoft.com/office/powerpoint/2010/main" val="410792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13</a:t>
            </a:fld>
            <a:endParaRPr lang="en-GB"/>
          </a:p>
        </p:txBody>
      </p:sp>
    </p:spTree>
    <p:extLst>
      <p:ext uri="{BB962C8B-B14F-4D97-AF65-F5344CB8AC3E}">
        <p14:creationId xmlns:p14="http://schemas.microsoft.com/office/powerpoint/2010/main" val="3069837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14</a:t>
            </a:fld>
            <a:endParaRPr lang="en-GB"/>
          </a:p>
        </p:txBody>
      </p:sp>
    </p:spTree>
    <p:extLst>
      <p:ext uri="{BB962C8B-B14F-4D97-AF65-F5344CB8AC3E}">
        <p14:creationId xmlns:p14="http://schemas.microsoft.com/office/powerpoint/2010/main" val="122924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354D1E1-DA21-48C7-9DBF-E7348792B669}" type="slidenum">
              <a:rPr lang="en-GB" smtClean="0"/>
              <a:t>15</a:t>
            </a:fld>
            <a:endParaRPr lang="en-GB"/>
          </a:p>
        </p:txBody>
      </p:sp>
    </p:spTree>
    <p:extLst>
      <p:ext uri="{BB962C8B-B14F-4D97-AF65-F5344CB8AC3E}">
        <p14:creationId xmlns:p14="http://schemas.microsoft.com/office/powerpoint/2010/main" val="4231833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en-US"/>
              <a:t>Click to edit Master title style</a:t>
            </a:r>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en-US"/>
              <a:t>Click to edit Master subtitle style</a:t>
            </a:r>
          </a:p>
        </p:txBody>
      </p:sp>
      <p:sp>
        <p:nvSpPr>
          <p:cNvPr id="4" name="Date Placeholder 3"/>
          <p:cNvSpPr>
            <a:spLocks noGrp="1"/>
          </p:cNvSpPr>
          <p:nvPr>
            <p:ph type="dt" sz="half" idx="10"/>
          </p:nvPr>
        </p:nvSpPr>
        <p:spPr/>
        <p:txBody>
          <a:bodyPr/>
          <a:lstStyle/>
          <a:p>
            <a:fld id="{FCFF0F8C-2801-6D47-B4D4-3492EDB3ABBA}" type="datetimeFigureOut">
              <a:rPr lang="en-US" smtClean="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35DAB-EA66-3F45-8042-81486D6FA771}" type="slidenum">
              <a:rPr lang="en-US" smtClean="0"/>
              <a:t>‹#›</a:t>
            </a:fld>
            <a:endParaRPr lang="en-US"/>
          </a:p>
        </p:txBody>
      </p:sp>
    </p:spTree>
    <p:extLst>
      <p:ext uri="{BB962C8B-B14F-4D97-AF65-F5344CB8AC3E}">
        <p14:creationId xmlns:p14="http://schemas.microsoft.com/office/powerpoint/2010/main" val="1118323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FF0F8C-2801-6D47-B4D4-3492EDB3ABBA}" type="datetimeFigureOut">
              <a:rPr lang="en-US" smtClean="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35DAB-EA66-3F45-8042-81486D6FA771}" type="slidenum">
              <a:rPr lang="en-US" smtClean="0"/>
              <a:t>‹#›</a:t>
            </a:fld>
            <a:endParaRPr lang="en-US"/>
          </a:p>
        </p:txBody>
      </p:sp>
    </p:spTree>
    <p:extLst>
      <p:ext uri="{BB962C8B-B14F-4D97-AF65-F5344CB8AC3E}">
        <p14:creationId xmlns:p14="http://schemas.microsoft.com/office/powerpoint/2010/main" val="4157770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FF0F8C-2801-6D47-B4D4-3492EDB3ABBA}" type="datetimeFigureOut">
              <a:rPr lang="en-US" smtClean="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35DAB-EA66-3F45-8042-81486D6FA771}" type="slidenum">
              <a:rPr lang="en-US" smtClean="0"/>
              <a:t>‹#›</a:t>
            </a:fld>
            <a:endParaRPr lang="en-US"/>
          </a:p>
        </p:txBody>
      </p:sp>
    </p:spTree>
    <p:extLst>
      <p:ext uri="{BB962C8B-B14F-4D97-AF65-F5344CB8AC3E}">
        <p14:creationId xmlns:p14="http://schemas.microsoft.com/office/powerpoint/2010/main" val="1430197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CFF0F8C-2801-6D47-B4D4-3492EDB3ABBA}" type="datetimeFigureOut">
              <a:rPr lang="en-US" smtClean="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35DAB-EA66-3F45-8042-81486D6FA771}" type="slidenum">
              <a:rPr lang="en-US" smtClean="0"/>
              <a:t>‹#›</a:t>
            </a:fld>
            <a:endParaRPr lang="en-US"/>
          </a:p>
        </p:txBody>
      </p:sp>
    </p:spTree>
    <p:extLst>
      <p:ext uri="{BB962C8B-B14F-4D97-AF65-F5344CB8AC3E}">
        <p14:creationId xmlns:p14="http://schemas.microsoft.com/office/powerpoint/2010/main" val="2973482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en-US"/>
              <a:t>Click to edit Master title style</a:t>
            </a:r>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FF0F8C-2801-6D47-B4D4-3492EDB3ABBA}" type="datetimeFigureOut">
              <a:rPr lang="en-US" smtClean="0"/>
              <a:t>5/4/2022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B35DAB-EA66-3F45-8042-81486D6FA771}" type="slidenum">
              <a:rPr lang="en-US" smtClean="0"/>
              <a:t>‹#›</a:t>
            </a:fld>
            <a:endParaRPr lang="en-US"/>
          </a:p>
        </p:txBody>
      </p:sp>
    </p:spTree>
    <p:extLst>
      <p:ext uri="{BB962C8B-B14F-4D97-AF65-F5344CB8AC3E}">
        <p14:creationId xmlns:p14="http://schemas.microsoft.com/office/powerpoint/2010/main" val="3192163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5062"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2730" y="2012414"/>
            <a:ext cx="4544021"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CFF0F8C-2801-6D47-B4D4-3492EDB3ABBA}" type="datetimeFigureOut">
              <a:rPr lang="en-US" smtClean="0"/>
              <a:t>5/4/2022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35DAB-EA66-3F45-8042-81486D6FA771}" type="slidenum">
              <a:rPr lang="en-US" smtClean="0"/>
              <a:t>‹#›</a:t>
            </a:fld>
            <a:endParaRPr lang="en-US"/>
          </a:p>
        </p:txBody>
      </p:sp>
    </p:spTree>
    <p:extLst>
      <p:ext uri="{BB962C8B-B14F-4D97-AF65-F5344CB8AC3E}">
        <p14:creationId xmlns:p14="http://schemas.microsoft.com/office/powerpoint/2010/main" val="1639428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en-US"/>
              <a:t>Click to edit Master title style</a:t>
            </a:r>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4" name="Content Placeholder 3"/>
          <p:cNvSpPr>
            <a:spLocks noGrp="1"/>
          </p:cNvSpPr>
          <p:nvPr>
            <p:ph sz="half" idx="2"/>
          </p:nvPr>
        </p:nvSpPr>
        <p:spPr>
          <a:xfrm>
            <a:off x="736456" y="2761381"/>
            <a:ext cx="4523137"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en-US"/>
              <a:t>Click to edit Master text styles</a:t>
            </a:r>
          </a:p>
        </p:txBody>
      </p:sp>
      <p:sp>
        <p:nvSpPr>
          <p:cNvPr id="6" name="Content Placeholder 5"/>
          <p:cNvSpPr>
            <a:spLocks noGrp="1"/>
          </p:cNvSpPr>
          <p:nvPr>
            <p:ph sz="quarter" idx="4"/>
          </p:nvPr>
        </p:nvSpPr>
        <p:spPr>
          <a:xfrm>
            <a:off x="5412731" y="2761381"/>
            <a:ext cx="4545413"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FF0F8C-2801-6D47-B4D4-3492EDB3ABBA}" type="datetimeFigureOut">
              <a:rPr lang="en-US" smtClean="0"/>
              <a:t>5/4/2022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B35DAB-EA66-3F45-8042-81486D6FA771}" type="slidenum">
              <a:rPr lang="en-US" smtClean="0"/>
              <a:t>‹#›</a:t>
            </a:fld>
            <a:endParaRPr lang="en-US"/>
          </a:p>
        </p:txBody>
      </p:sp>
    </p:spTree>
    <p:extLst>
      <p:ext uri="{BB962C8B-B14F-4D97-AF65-F5344CB8AC3E}">
        <p14:creationId xmlns:p14="http://schemas.microsoft.com/office/powerpoint/2010/main" val="1184049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CFF0F8C-2801-6D47-B4D4-3492EDB3ABBA}" type="datetimeFigureOut">
              <a:rPr lang="en-US" smtClean="0"/>
              <a:t>5/4/2022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B35DAB-EA66-3F45-8042-81486D6FA771}" type="slidenum">
              <a:rPr lang="en-US" smtClean="0"/>
              <a:t>‹#›</a:t>
            </a:fld>
            <a:endParaRPr lang="en-US"/>
          </a:p>
        </p:txBody>
      </p:sp>
    </p:spTree>
    <p:extLst>
      <p:ext uri="{BB962C8B-B14F-4D97-AF65-F5344CB8AC3E}">
        <p14:creationId xmlns:p14="http://schemas.microsoft.com/office/powerpoint/2010/main" val="999877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FF0F8C-2801-6D47-B4D4-3492EDB3ABBA}" type="datetimeFigureOut">
              <a:rPr lang="en-US" smtClean="0"/>
              <a:t>5/4/2022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B35DAB-EA66-3F45-8042-81486D6FA771}" type="slidenum">
              <a:rPr lang="en-US" smtClean="0"/>
              <a:t>‹#›</a:t>
            </a:fld>
            <a:endParaRPr lang="en-US"/>
          </a:p>
        </p:txBody>
      </p:sp>
    </p:spTree>
    <p:extLst>
      <p:ext uri="{BB962C8B-B14F-4D97-AF65-F5344CB8AC3E}">
        <p14:creationId xmlns:p14="http://schemas.microsoft.com/office/powerpoint/2010/main" val="2431987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FCFF0F8C-2801-6D47-B4D4-3492EDB3ABBA}" type="datetimeFigureOut">
              <a:rPr lang="en-US" smtClean="0"/>
              <a:t>5/4/2022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35DAB-EA66-3F45-8042-81486D6FA771}" type="slidenum">
              <a:rPr lang="en-US" smtClean="0"/>
              <a:t>‹#›</a:t>
            </a:fld>
            <a:endParaRPr lang="en-US"/>
          </a:p>
        </p:txBody>
      </p:sp>
    </p:spTree>
    <p:extLst>
      <p:ext uri="{BB962C8B-B14F-4D97-AF65-F5344CB8AC3E}">
        <p14:creationId xmlns:p14="http://schemas.microsoft.com/office/powerpoint/2010/main" val="2324419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en-US"/>
              <a:t>Click to edit Master title style</a:t>
            </a:r>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en-US"/>
              <a:t>Click icon to add picture</a:t>
            </a:r>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FCFF0F8C-2801-6D47-B4D4-3492EDB3ABBA}" type="datetimeFigureOut">
              <a:rPr lang="en-US" smtClean="0"/>
              <a:t>5/4/2022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B35DAB-EA66-3F45-8042-81486D6FA771}" type="slidenum">
              <a:rPr lang="en-US" smtClean="0"/>
              <a:t>‹#›</a:t>
            </a:fld>
            <a:endParaRPr lang="en-US"/>
          </a:p>
        </p:txBody>
      </p:sp>
    </p:spTree>
    <p:extLst>
      <p:ext uri="{BB962C8B-B14F-4D97-AF65-F5344CB8AC3E}">
        <p14:creationId xmlns:p14="http://schemas.microsoft.com/office/powerpoint/2010/main" val="13566603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FCFF0F8C-2801-6D47-B4D4-3492EDB3ABBA}" type="datetimeFigureOut">
              <a:rPr lang="en-US" smtClean="0"/>
              <a:t>5/4/2022</a:t>
            </a:fld>
            <a:endParaRPr lang="en-US"/>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F2B35DAB-EA66-3F45-8042-81486D6FA771}" type="slidenum">
              <a:rPr lang="en-US" smtClean="0"/>
              <a:t>‹#›</a:t>
            </a:fld>
            <a:endParaRPr lang="en-US"/>
          </a:p>
        </p:txBody>
      </p:sp>
    </p:spTree>
    <p:extLst>
      <p:ext uri="{BB962C8B-B14F-4D97-AF65-F5344CB8AC3E}">
        <p14:creationId xmlns:p14="http://schemas.microsoft.com/office/powerpoint/2010/main" val="35106655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B867C3BD-F21E-F695-5EAD-E89DF7409AD9}"/>
              </a:ext>
            </a:extLst>
          </p:cNvPr>
          <p:cNvPicPr>
            <a:picLocks noChangeAspect="1"/>
          </p:cNvPicPr>
          <p:nvPr/>
        </p:nvPicPr>
        <p:blipFill>
          <a:blip r:embed="rId2"/>
          <a:stretch>
            <a:fillRect/>
          </a:stretch>
        </p:blipFill>
        <p:spPr>
          <a:xfrm>
            <a:off x="-3511" y="5353"/>
            <a:ext cx="10692499" cy="7533157"/>
          </a:xfrm>
          <a:prstGeom prst="rect">
            <a:avLst/>
          </a:prstGeom>
        </p:spPr>
      </p:pic>
      <p:sp>
        <p:nvSpPr>
          <p:cNvPr id="10" name="Title 3">
            <a:extLst>
              <a:ext uri="{FF2B5EF4-FFF2-40B4-BE49-F238E27FC236}">
                <a16:creationId xmlns:a16="http://schemas.microsoft.com/office/drawing/2014/main" id="{8C2E253F-181C-2897-A4B9-20EC7154379B}"/>
              </a:ext>
            </a:extLst>
          </p:cNvPr>
          <p:cNvSpPr txBox="1">
            <a:spLocks/>
          </p:cNvSpPr>
          <p:nvPr/>
        </p:nvSpPr>
        <p:spPr>
          <a:xfrm>
            <a:off x="825087" y="3960407"/>
            <a:ext cx="9496227" cy="1278284"/>
          </a:xfrm>
          <a:prstGeom prst="rect">
            <a:avLst/>
          </a:prstGeom>
        </p:spPr>
        <p:txBody>
          <a:bodyPr vert="horz" lIns="91440" tIns="45720" rIns="91440" bIns="45720" rtlCol="0" anchor="ctr">
            <a:normAutofit/>
          </a:bodyPr>
          <a:lst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a:lstStyle>
          <a:p>
            <a:pPr algn="ctr"/>
            <a:r>
              <a:rPr lang="en-GB" sz="4800" err="1">
                <a:latin typeface="Malgecito" panose="02000500000000000000" pitchFamily="2" charset="0"/>
                <a:ea typeface="Arial"/>
                <a:cs typeface="Arial"/>
                <a:sym typeface="Arial"/>
              </a:rPr>
              <a:t>haMpShIrE</a:t>
            </a:r>
            <a:r>
              <a:rPr lang="en-GB" sz="4800">
                <a:latin typeface="Malgecito" panose="02000500000000000000" pitchFamily="2" charset="0"/>
                <a:ea typeface="Arial"/>
                <a:cs typeface="Arial"/>
                <a:sym typeface="Arial"/>
              </a:rPr>
              <a:t> </a:t>
            </a:r>
            <a:r>
              <a:rPr lang="en-GB" sz="4800" err="1">
                <a:latin typeface="Malgecito" panose="02000500000000000000" pitchFamily="2" charset="0"/>
                <a:ea typeface="Arial"/>
                <a:cs typeface="Arial"/>
                <a:sym typeface="Arial"/>
              </a:rPr>
              <a:t>SchOOl</a:t>
            </a:r>
            <a:r>
              <a:rPr lang="en-GB" sz="4800">
                <a:latin typeface="Malgecito" panose="02000500000000000000" pitchFamily="2" charset="0"/>
                <a:ea typeface="Arial"/>
                <a:cs typeface="Arial"/>
                <a:sym typeface="Arial"/>
              </a:rPr>
              <a:t> </a:t>
            </a:r>
            <a:r>
              <a:rPr lang="en-GB" sz="4800" err="1">
                <a:latin typeface="Malgecito" panose="02000500000000000000" pitchFamily="2" charset="0"/>
                <a:ea typeface="Arial"/>
                <a:cs typeface="Arial"/>
                <a:sym typeface="Arial"/>
              </a:rPr>
              <a:t>gaMES</a:t>
            </a:r>
            <a:r>
              <a:rPr lang="en-GB" sz="4800">
                <a:latin typeface="Malgecito" panose="02000500000000000000" pitchFamily="2" charset="0"/>
                <a:ea typeface="Arial"/>
                <a:cs typeface="Arial"/>
                <a:sym typeface="Arial"/>
              </a:rPr>
              <a:t> WEEK</a:t>
            </a:r>
            <a:endParaRPr lang="en-GB" sz="4800">
              <a:effectLst>
                <a:outerShdw blurRad="38100" dist="38100" dir="2700000" algn="tl">
                  <a:srgbClr val="000000">
                    <a:alpha val="43137"/>
                  </a:srgbClr>
                </a:outerShdw>
              </a:effectLst>
              <a:latin typeface="Malgecito" panose="02000500000000000000" pitchFamily="2" charset="0"/>
            </a:endParaRPr>
          </a:p>
        </p:txBody>
      </p:sp>
      <p:sp>
        <p:nvSpPr>
          <p:cNvPr id="12" name="Subtitle 4">
            <a:extLst>
              <a:ext uri="{FF2B5EF4-FFF2-40B4-BE49-F238E27FC236}">
                <a16:creationId xmlns:a16="http://schemas.microsoft.com/office/drawing/2014/main" id="{6BE89A43-3470-B7AE-8772-A944F1F8924B}"/>
              </a:ext>
            </a:extLst>
          </p:cNvPr>
          <p:cNvSpPr txBox="1">
            <a:spLocks/>
          </p:cNvSpPr>
          <p:nvPr/>
        </p:nvSpPr>
        <p:spPr>
          <a:xfrm>
            <a:off x="1563771" y="1766470"/>
            <a:ext cx="8018860" cy="2836651"/>
          </a:xfrm>
          <a:prstGeom prst="rect">
            <a:avLst/>
          </a:prstGeom>
        </p:spPr>
        <p:txBody>
          <a:bodyPr vert="horz" lIns="91440" tIns="45720" rIns="91440" bIns="45720" rtlCol="0" anchor="t">
            <a:normAutofit/>
          </a:bodyPr>
          <a:lst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pPr marL="0" indent="0" algn="ctr">
              <a:buNone/>
            </a:pPr>
            <a:r>
              <a:rPr lang="en-GB" sz="6600" b="1">
                <a:effectLst>
                  <a:outerShdw blurRad="38100" dist="38100" dir="2700000" algn="tl">
                    <a:srgbClr val="000000">
                      <a:alpha val="43137"/>
                    </a:srgbClr>
                  </a:outerShdw>
                </a:effectLst>
              </a:rPr>
              <a:t>SUGAR GAME:</a:t>
            </a:r>
            <a:endParaRPr lang="en-US">
              <a:ea typeface="Calibri" panose="020F0502020204030204"/>
              <a:cs typeface="Calibri" panose="020F0502020204030204"/>
            </a:endParaRPr>
          </a:p>
          <a:p>
            <a:pPr marL="0" indent="0" algn="ctr">
              <a:buNone/>
            </a:pPr>
            <a:r>
              <a:rPr lang="en-GB" sz="6600" b="1">
                <a:effectLst>
                  <a:outerShdw blurRad="38100" dist="38100" dir="2700000" algn="tl">
                    <a:srgbClr val="000000">
                      <a:alpha val="43137"/>
                    </a:srgbClr>
                  </a:outerShdw>
                </a:effectLst>
              </a:rPr>
              <a:t>HIGHER OR LOWER</a:t>
            </a:r>
            <a:endParaRPr lang="en-GB" sz="6600" b="1">
              <a:effectLst>
                <a:outerShdw blurRad="38100" dist="38100" dir="2700000" algn="tl">
                  <a:srgbClr val="000000">
                    <a:alpha val="43137"/>
                  </a:srgbClr>
                </a:outerShdw>
              </a:effectLst>
              <a:ea typeface="Calibri" panose="020F0502020204030204"/>
              <a:cs typeface="Calibri" panose="020F0502020204030204"/>
            </a:endParaRPr>
          </a:p>
        </p:txBody>
      </p:sp>
    </p:spTree>
    <p:extLst>
      <p:ext uri="{BB962C8B-B14F-4D97-AF65-F5344CB8AC3E}">
        <p14:creationId xmlns:p14="http://schemas.microsoft.com/office/powerpoint/2010/main" val="128489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1000" r="-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67C5F5-4A07-4E18-A75F-A90D14A76322}"/>
              </a:ext>
            </a:extLst>
          </p:cNvPr>
          <p:cNvSpPr>
            <a:spLocks noGrp="1"/>
          </p:cNvSpPr>
          <p:nvPr>
            <p:ph type="title"/>
          </p:nvPr>
        </p:nvSpPr>
        <p:spPr>
          <a:xfrm>
            <a:off x="0" y="1097410"/>
            <a:ext cx="10691813" cy="896302"/>
          </a:xfrm>
        </p:spPr>
        <p:txBody>
          <a:bodyPr>
            <a:normAutofit/>
          </a:body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4 - InDIa</a:t>
            </a:r>
          </a:p>
        </p:txBody>
      </p:sp>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558799" y="2850105"/>
            <a:ext cx="4064001" cy="4201570"/>
          </a:xfrm>
        </p:spPr>
        <p:txBody>
          <a:bodyPr>
            <a:normAutofit/>
          </a:bodyPr>
          <a:lstStyle/>
          <a:p>
            <a:pPr algn="ctr"/>
            <a:r>
              <a:rPr lang="en-GB" sz="3600" b="1"/>
              <a:t>Does a serving (4 balls) have higher or lower amount of sugar cubes than the Kenyan Mandazi?</a:t>
            </a:r>
            <a:endParaRPr lang="en-GB" sz="3600" b="1">
              <a:solidFill>
                <a:srgbClr val="00B050"/>
              </a:solidFill>
            </a:endParaRPr>
          </a:p>
          <a:p>
            <a:pPr algn="ctr"/>
            <a:endParaRPr lang="en-GB" sz="3600" b="1"/>
          </a:p>
        </p:txBody>
      </p:sp>
      <p:sp>
        <p:nvSpPr>
          <p:cNvPr id="7" name="Text Placeholder 5">
            <a:extLst>
              <a:ext uri="{FF2B5EF4-FFF2-40B4-BE49-F238E27FC236}">
                <a16:creationId xmlns:a16="http://schemas.microsoft.com/office/drawing/2014/main" id="{BDDE2CD7-F921-4E13-BB25-104C5EE732EA}"/>
              </a:ext>
            </a:extLst>
          </p:cNvPr>
          <p:cNvSpPr txBox="1">
            <a:spLocks/>
          </p:cNvSpPr>
          <p:nvPr/>
        </p:nvSpPr>
        <p:spPr>
          <a:xfrm>
            <a:off x="186530" y="2011642"/>
            <a:ext cx="10318751" cy="1042177"/>
          </a:xfrm>
          <a:prstGeom prst="rect">
            <a:avLst/>
          </a:prstGeom>
        </p:spPr>
        <p:txBody>
          <a:bodyPr vert="horz" lIns="91440" tIns="45720" rIns="91440" bIns="45720" rtlCol="0">
            <a:normAutofit/>
          </a:bodyPr>
          <a:lstStyle>
            <a:lvl1pPr marL="0" indent="0" algn="l" defTabSz="1007943" rtl="0" eaLnBrk="1" latinLnBrk="0" hangingPunct="1">
              <a:lnSpc>
                <a:spcPct val="90000"/>
              </a:lnSpc>
              <a:spcBef>
                <a:spcPts val="1102"/>
              </a:spcBef>
              <a:buFont typeface="Arial" panose="020B0604020202020204" pitchFamily="34" charset="0"/>
              <a:buNone/>
              <a:defRPr sz="1764" kern="1200">
                <a:solidFill>
                  <a:schemeClr val="tx1"/>
                </a:solidFill>
                <a:latin typeface="+mn-lt"/>
                <a:ea typeface="+mn-ea"/>
                <a:cs typeface="+mn-cs"/>
              </a:defRPr>
            </a:lvl1pPr>
            <a:lvl2pPr marL="503972" indent="0" algn="l" defTabSz="1007943" rtl="0" eaLnBrk="1" latinLnBrk="0" hangingPunct="1">
              <a:lnSpc>
                <a:spcPct val="90000"/>
              </a:lnSpc>
              <a:spcBef>
                <a:spcPts val="551"/>
              </a:spcBef>
              <a:buFont typeface="Arial" panose="020B0604020202020204" pitchFamily="34" charset="0"/>
              <a:buNone/>
              <a:defRPr sz="1543" kern="1200">
                <a:solidFill>
                  <a:schemeClr val="tx1"/>
                </a:solidFill>
                <a:latin typeface="+mn-lt"/>
                <a:ea typeface="+mn-ea"/>
                <a:cs typeface="+mn-cs"/>
              </a:defRPr>
            </a:lvl2pPr>
            <a:lvl3pPr marL="1007943" indent="0" algn="l" defTabSz="1007943" rtl="0" eaLnBrk="1" latinLnBrk="0" hangingPunct="1">
              <a:lnSpc>
                <a:spcPct val="90000"/>
              </a:lnSpc>
              <a:spcBef>
                <a:spcPts val="551"/>
              </a:spcBef>
              <a:buFont typeface="Arial" panose="020B0604020202020204" pitchFamily="34" charset="0"/>
              <a:buNone/>
              <a:defRPr sz="1323" kern="1200">
                <a:solidFill>
                  <a:schemeClr val="tx1"/>
                </a:solidFill>
                <a:latin typeface="+mn-lt"/>
                <a:ea typeface="+mn-ea"/>
                <a:cs typeface="+mn-cs"/>
              </a:defRPr>
            </a:lvl3pPr>
            <a:lvl4pPr marL="1511915"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4pPr>
            <a:lvl5pPr marL="2015886"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5pPr>
            <a:lvl6pPr marL="2519858"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6pPr>
            <a:lvl7pPr marL="3023829"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7pPr>
            <a:lvl8pPr marL="3527801"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8pPr>
            <a:lvl9pPr marL="4031772"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9pPr>
          </a:lstStyle>
          <a:p>
            <a:pPr algn="ctr"/>
            <a:r>
              <a:rPr lang="en-GB" sz="3100" b="1">
                <a:solidFill>
                  <a:srgbClr val="00B050"/>
                </a:solidFill>
              </a:rPr>
              <a:t>Gulab jamun is a milk-solid-based sweet</a:t>
            </a:r>
            <a:endParaRPr lang="en-GB" sz="3100" b="1"/>
          </a:p>
        </p:txBody>
      </p:sp>
      <p:pic>
        <p:nvPicPr>
          <p:cNvPr id="2" name="Picture 4">
            <a:extLst>
              <a:ext uri="{FF2B5EF4-FFF2-40B4-BE49-F238E27FC236}">
                <a16:creationId xmlns:a16="http://schemas.microsoft.com/office/drawing/2014/main" id="{BD5C980E-65BE-583A-BB08-0892BAF2A72B}"/>
              </a:ext>
            </a:extLst>
          </p:cNvPr>
          <p:cNvPicPr>
            <a:picLocks noChangeAspect="1"/>
          </p:cNvPicPr>
          <p:nvPr/>
        </p:nvPicPr>
        <p:blipFill>
          <a:blip r:embed="rId4"/>
          <a:stretch>
            <a:fillRect/>
          </a:stretch>
        </p:blipFill>
        <p:spPr>
          <a:xfrm>
            <a:off x="4897522" y="2846999"/>
            <a:ext cx="4792097" cy="3095614"/>
          </a:xfrm>
          <a:prstGeom prst="rect">
            <a:avLst/>
          </a:prstGeom>
        </p:spPr>
      </p:pic>
    </p:spTree>
    <p:extLst>
      <p:ext uri="{BB962C8B-B14F-4D97-AF65-F5344CB8AC3E}">
        <p14:creationId xmlns:p14="http://schemas.microsoft.com/office/powerpoint/2010/main" val="88834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1000" r="-1000"/>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584200" y="2267902"/>
            <a:ext cx="3784599" cy="4201570"/>
          </a:xfrm>
        </p:spPr>
        <p:txBody>
          <a:bodyPr>
            <a:normAutofit/>
          </a:bodyPr>
          <a:lstStyle/>
          <a:p>
            <a:endParaRPr lang="en-GB" sz="2800"/>
          </a:p>
          <a:p>
            <a:pPr algn="ctr"/>
            <a:r>
              <a:rPr lang="en-GB" sz="6000" err="1">
                <a:solidFill>
                  <a:srgbClr val="00B050"/>
                </a:solidFill>
                <a:effectLst>
                  <a:outerShdw blurRad="38100" dist="38100" dir="2700000" algn="tl">
                    <a:srgbClr val="000000">
                      <a:alpha val="43137"/>
                    </a:srgbClr>
                  </a:outerShdw>
                </a:effectLst>
                <a:latin typeface="Malgecito" panose="02000500000000000000" pitchFamily="2" charset="0"/>
              </a:rPr>
              <a:t>HIgHEr</a:t>
            </a:r>
            <a:r>
              <a:rPr lang="en-GB" sz="3600">
                <a:effectLst>
                  <a:outerShdw blurRad="38100" dist="38100" dir="2700000" algn="tl">
                    <a:srgbClr val="000000">
                      <a:alpha val="43137"/>
                    </a:srgbClr>
                  </a:outerShdw>
                </a:effectLst>
                <a:latin typeface="Malgecito" panose="02000500000000000000" pitchFamily="2" charset="0"/>
              </a:rPr>
              <a:t> </a:t>
            </a:r>
            <a:endParaRPr lang="en-GB" sz="3600" b="1"/>
          </a:p>
          <a:p>
            <a:pPr algn="ctr"/>
            <a:endParaRPr lang="en-GB" sz="3600" b="1"/>
          </a:p>
          <a:p>
            <a:pPr algn="ctr"/>
            <a:r>
              <a:rPr lang="en-GB" sz="3600" b="1"/>
              <a:t>It has </a:t>
            </a:r>
            <a:r>
              <a:rPr lang="en-GB" sz="3600" b="1">
                <a:solidFill>
                  <a:srgbClr val="D8117D"/>
                </a:solidFill>
                <a:effectLst>
                  <a:outerShdw blurRad="38100" dist="38100" dir="2700000" algn="tl">
                    <a:srgbClr val="000000">
                      <a:alpha val="43137"/>
                    </a:srgbClr>
                  </a:outerShdw>
                </a:effectLst>
              </a:rPr>
              <a:t>18 </a:t>
            </a:r>
            <a:r>
              <a:rPr lang="en-GB" sz="3600" b="1"/>
              <a:t>sugar cubes </a:t>
            </a:r>
          </a:p>
          <a:p>
            <a:pPr algn="ctr"/>
            <a:r>
              <a:rPr lang="en-GB" sz="2000" b="1"/>
              <a:t>(per serving, 4 balls)</a:t>
            </a:r>
          </a:p>
        </p:txBody>
      </p:sp>
      <p:pic>
        <p:nvPicPr>
          <p:cNvPr id="27" name="Picture 26" descr="Icon&#10;&#10;Description automatically generated with medium confidence">
            <a:extLst>
              <a:ext uri="{FF2B5EF4-FFF2-40B4-BE49-F238E27FC236}">
                <a16:creationId xmlns:a16="http://schemas.microsoft.com/office/drawing/2014/main" id="{247DA446-A634-4635-81AE-83C003588CD9}"/>
              </a:ext>
            </a:extLst>
          </p:cNvPr>
          <p:cNvPicPr>
            <a:picLocks noChangeAspect="1"/>
          </p:cNvPicPr>
          <p:nvPr/>
        </p:nvPicPr>
        <p:blipFill>
          <a:blip r:embed="rId4"/>
          <a:stretch>
            <a:fillRect/>
          </a:stretch>
        </p:blipFill>
        <p:spPr>
          <a:xfrm>
            <a:off x="4368799" y="3498533"/>
            <a:ext cx="1146918" cy="1283584"/>
          </a:xfrm>
          <a:prstGeom prst="rect">
            <a:avLst/>
          </a:prstGeom>
        </p:spPr>
      </p:pic>
      <p:pic>
        <p:nvPicPr>
          <p:cNvPr id="31" name="Picture 30" descr="Icon&#10;&#10;Description automatically generated with medium confidence">
            <a:extLst>
              <a:ext uri="{FF2B5EF4-FFF2-40B4-BE49-F238E27FC236}">
                <a16:creationId xmlns:a16="http://schemas.microsoft.com/office/drawing/2014/main" id="{66D9A245-9A6F-45A1-B443-F14500A247AD}"/>
              </a:ext>
            </a:extLst>
          </p:cNvPr>
          <p:cNvPicPr>
            <a:picLocks noChangeAspect="1"/>
          </p:cNvPicPr>
          <p:nvPr/>
        </p:nvPicPr>
        <p:blipFill>
          <a:blip r:embed="rId4"/>
          <a:stretch>
            <a:fillRect/>
          </a:stretch>
        </p:blipFill>
        <p:spPr>
          <a:xfrm>
            <a:off x="5172640" y="3626485"/>
            <a:ext cx="1146918" cy="1283584"/>
          </a:xfrm>
          <a:prstGeom prst="rect">
            <a:avLst/>
          </a:prstGeom>
        </p:spPr>
      </p:pic>
      <p:pic>
        <p:nvPicPr>
          <p:cNvPr id="32" name="Picture 31" descr="Icon&#10;&#10;Description automatically generated with medium confidence">
            <a:extLst>
              <a:ext uri="{FF2B5EF4-FFF2-40B4-BE49-F238E27FC236}">
                <a16:creationId xmlns:a16="http://schemas.microsoft.com/office/drawing/2014/main" id="{5DBA1588-1FCF-4AB7-9311-B55D40ED92FA}"/>
              </a:ext>
            </a:extLst>
          </p:cNvPr>
          <p:cNvPicPr>
            <a:picLocks noChangeAspect="1"/>
          </p:cNvPicPr>
          <p:nvPr/>
        </p:nvPicPr>
        <p:blipFill>
          <a:blip r:embed="rId4"/>
          <a:stretch>
            <a:fillRect/>
          </a:stretch>
        </p:blipFill>
        <p:spPr>
          <a:xfrm>
            <a:off x="5963781" y="3779837"/>
            <a:ext cx="1146918" cy="1283584"/>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42C06BB9-3A21-4F72-9108-8DE14AB5CF52}"/>
              </a:ext>
            </a:extLst>
          </p:cNvPr>
          <p:cNvPicPr>
            <a:picLocks noChangeAspect="1"/>
          </p:cNvPicPr>
          <p:nvPr/>
        </p:nvPicPr>
        <p:blipFill>
          <a:blip r:embed="rId4"/>
          <a:stretch>
            <a:fillRect/>
          </a:stretch>
        </p:blipFill>
        <p:spPr>
          <a:xfrm>
            <a:off x="4829563" y="2759822"/>
            <a:ext cx="1146918" cy="1283584"/>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501A786E-C500-4AE1-8E46-EEC03B66747D}"/>
              </a:ext>
            </a:extLst>
          </p:cNvPr>
          <p:cNvPicPr>
            <a:picLocks noChangeAspect="1"/>
          </p:cNvPicPr>
          <p:nvPr/>
        </p:nvPicPr>
        <p:blipFill>
          <a:blip r:embed="rId4"/>
          <a:stretch>
            <a:fillRect/>
          </a:stretch>
        </p:blipFill>
        <p:spPr>
          <a:xfrm>
            <a:off x="5543497" y="2989437"/>
            <a:ext cx="1146918" cy="1283584"/>
          </a:xfrm>
          <a:prstGeom prst="rect">
            <a:avLst/>
          </a:prstGeom>
        </p:spPr>
      </p:pic>
      <p:pic>
        <p:nvPicPr>
          <p:cNvPr id="36" name="Picture 35" descr="Icon&#10;&#10;Description automatically generated with medium confidence">
            <a:extLst>
              <a:ext uri="{FF2B5EF4-FFF2-40B4-BE49-F238E27FC236}">
                <a16:creationId xmlns:a16="http://schemas.microsoft.com/office/drawing/2014/main" id="{A1877D46-5FA3-45FF-89D4-A6F6A7C88939}"/>
              </a:ext>
            </a:extLst>
          </p:cNvPr>
          <p:cNvPicPr>
            <a:picLocks noChangeAspect="1"/>
          </p:cNvPicPr>
          <p:nvPr/>
        </p:nvPicPr>
        <p:blipFill>
          <a:blip r:embed="rId4"/>
          <a:stretch>
            <a:fillRect/>
          </a:stretch>
        </p:blipFill>
        <p:spPr>
          <a:xfrm>
            <a:off x="5286893" y="2168381"/>
            <a:ext cx="1146918" cy="1283584"/>
          </a:xfrm>
          <a:prstGeom prst="rect">
            <a:avLst/>
          </a:prstGeom>
        </p:spPr>
      </p:pic>
      <p:sp>
        <p:nvSpPr>
          <p:cNvPr id="18" name="Title 3">
            <a:extLst>
              <a:ext uri="{FF2B5EF4-FFF2-40B4-BE49-F238E27FC236}">
                <a16:creationId xmlns:a16="http://schemas.microsoft.com/office/drawing/2014/main" id="{203121E7-BD15-42BC-9489-38FD36EBD114}"/>
              </a:ext>
            </a:extLst>
          </p:cNvPr>
          <p:cNvSpPr>
            <a:spLocks noGrp="1"/>
          </p:cNvSpPr>
          <p:nvPr>
            <p:ph type="title"/>
          </p:nvPr>
        </p:nvSpPr>
        <p:spPr>
          <a:xfrm>
            <a:off x="0" y="1097410"/>
            <a:ext cx="10691813" cy="896302"/>
          </a:xfrm>
        </p:spPr>
        <p:txBody>
          <a:bodyPr>
            <a:normAutofit/>
          </a:body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4 - InDIa</a:t>
            </a:r>
          </a:p>
        </p:txBody>
      </p:sp>
      <p:pic>
        <p:nvPicPr>
          <p:cNvPr id="16" name="Picture 15" descr="Icon&#10;&#10;Description automatically generated with medium confidence">
            <a:extLst>
              <a:ext uri="{FF2B5EF4-FFF2-40B4-BE49-F238E27FC236}">
                <a16:creationId xmlns:a16="http://schemas.microsoft.com/office/drawing/2014/main" id="{ECE2948D-BC3B-4F7F-88B5-FE293747A114}"/>
              </a:ext>
            </a:extLst>
          </p:cNvPr>
          <p:cNvPicPr>
            <a:picLocks noChangeAspect="1"/>
          </p:cNvPicPr>
          <p:nvPr/>
        </p:nvPicPr>
        <p:blipFill>
          <a:blip r:embed="rId4"/>
          <a:stretch>
            <a:fillRect/>
          </a:stretch>
        </p:blipFill>
        <p:spPr>
          <a:xfrm>
            <a:off x="7497526" y="2856741"/>
            <a:ext cx="1146918" cy="1283584"/>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69027884-E0E6-4794-8D04-0711D47765B6}"/>
              </a:ext>
            </a:extLst>
          </p:cNvPr>
          <p:cNvPicPr>
            <a:picLocks noChangeAspect="1"/>
          </p:cNvPicPr>
          <p:nvPr/>
        </p:nvPicPr>
        <p:blipFill>
          <a:blip r:embed="rId4"/>
          <a:stretch>
            <a:fillRect/>
          </a:stretch>
        </p:blipFill>
        <p:spPr>
          <a:xfrm>
            <a:off x="8301367" y="2984693"/>
            <a:ext cx="1146918" cy="1283584"/>
          </a:xfrm>
          <a:prstGeom prst="rect">
            <a:avLst/>
          </a:prstGeom>
        </p:spPr>
      </p:pic>
      <p:pic>
        <p:nvPicPr>
          <p:cNvPr id="20" name="Picture 19" descr="Icon&#10;&#10;Description automatically generated with medium confidence">
            <a:extLst>
              <a:ext uri="{FF2B5EF4-FFF2-40B4-BE49-F238E27FC236}">
                <a16:creationId xmlns:a16="http://schemas.microsoft.com/office/drawing/2014/main" id="{D61EF465-4DD2-44E4-9E6E-D75FA494AEDE}"/>
              </a:ext>
            </a:extLst>
          </p:cNvPr>
          <p:cNvPicPr>
            <a:picLocks noChangeAspect="1"/>
          </p:cNvPicPr>
          <p:nvPr/>
        </p:nvPicPr>
        <p:blipFill>
          <a:blip r:embed="rId4"/>
          <a:stretch>
            <a:fillRect/>
          </a:stretch>
        </p:blipFill>
        <p:spPr>
          <a:xfrm>
            <a:off x="9092508" y="3138045"/>
            <a:ext cx="1146918" cy="1283584"/>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C3F49CD-7CFC-4E26-9623-ECC02D39716D}"/>
              </a:ext>
            </a:extLst>
          </p:cNvPr>
          <p:cNvPicPr>
            <a:picLocks noChangeAspect="1"/>
          </p:cNvPicPr>
          <p:nvPr/>
        </p:nvPicPr>
        <p:blipFill>
          <a:blip r:embed="rId4"/>
          <a:stretch>
            <a:fillRect/>
          </a:stretch>
        </p:blipFill>
        <p:spPr>
          <a:xfrm>
            <a:off x="7958290" y="2118030"/>
            <a:ext cx="1146918" cy="1283584"/>
          </a:xfrm>
          <a:prstGeom prst="rect">
            <a:avLst/>
          </a:prstGeom>
        </p:spPr>
      </p:pic>
      <p:pic>
        <p:nvPicPr>
          <p:cNvPr id="23" name="Picture 22" descr="Icon&#10;&#10;Description automatically generated with medium confidence">
            <a:extLst>
              <a:ext uri="{FF2B5EF4-FFF2-40B4-BE49-F238E27FC236}">
                <a16:creationId xmlns:a16="http://schemas.microsoft.com/office/drawing/2014/main" id="{CDE030C5-0A63-48E0-9C78-8A4E51D0DB5A}"/>
              </a:ext>
            </a:extLst>
          </p:cNvPr>
          <p:cNvPicPr>
            <a:picLocks noChangeAspect="1"/>
          </p:cNvPicPr>
          <p:nvPr/>
        </p:nvPicPr>
        <p:blipFill>
          <a:blip r:embed="rId4"/>
          <a:stretch>
            <a:fillRect/>
          </a:stretch>
        </p:blipFill>
        <p:spPr>
          <a:xfrm>
            <a:off x="8672224" y="2347645"/>
            <a:ext cx="1146918" cy="1283584"/>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5E332BA4-D0B9-4CD8-B947-3721D2AFF211}"/>
              </a:ext>
            </a:extLst>
          </p:cNvPr>
          <p:cNvPicPr>
            <a:picLocks noChangeAspect="1"/>
          </p:cNvPicPr>
          <p:nvPr/>
        </p:nvPicPr>
        <p:blipFill>
          <a:blip r:embed="rId4"/>
          <a:stretch>
            <a:fillRect/>
          </a:stretch>
        </p:blipFill>
        <p:spPr>
          <a:xfrm>
            <a:off x="8415620" y="1526589"/>
            <a:ext cx="1146918" cy="1283584"/>
          </a:xfrm>
          <a:prstGeom prst="rect">
            <a:avLst/>
          </a:prstGeom>
        </p:spPr>
      </p:pic>
      <p:pic>
        <p:nvPicPr>
          <p:cNvPr id="34" name="Picture 33" descr="Icon&#10;&#10;Description automatically generated with medium confidence">
            <a:extLst>
              <a:ext uri="{FF2B5EF4-FFF2-40B4-BE49-F238E27FC236}">
                <a16:creationId xmlns:a16="http://schemas.microsoft.com/office/drawing/2014/main" id="{37E1A545-C5CA-47EC-99DC-5C1AAD573A11}"/>
              </a:ext>
            </a:extLst>
          </p:cNvPr>
          <p:cNvPicPr>
            <a:picLocks noChangeAspect="1"/>
          </p:cNvPicPr>
          <p:nvPr/>
        </p:nvPicPr>
        <p:blipFill>
          <a:blip r:embed="rId4"/>
          <a:stretch>
            <a:fillRect/>
          </a:stretch>
        </p:blipFill>
        <p:spPr>
          <a:xfrm>
            <a:off x="6523412" y="4808029"/>
            <a:ext cx="1146918" cy="1283584"/>
          </a:xfrm>
          <a:prstGeom prst="rect">
            <a:avLst/>
          </a:prstGeom>
        </p:spPr>
      </p:pic>
      <p:pic>
        <p:nvPicPr>
          <p:cNvPr id="35" name="Picture 34" descr="Icon&#10;&#10;Description automatically generated with medium confidence">
            <a:extLst>
              <a:ext uri="{FF2B5EF4-FFF2-40B4-BE49-F238E27FC236}">
                <a16:creationId xmlns:a16="http://schemas.microsoft.com/office/drawing/2014/main" id="{25BD159B-4BDA-45D7-865F-D514F2F1D046}"/>
              </a:ext>
            </a:extLst>
          </p:cNvPr>
          <p:cNvPicPr>
            <a:picLocks noChangeAspect="1"/>
          </p:cNvPicPr>
          <p:nvPr/>
        </p:nvPicPr>
        <p:blipFill>
          <a:blip r:embed="rId4"/>
          <a:stretch>
            <a:fillRect/>
          </a:stretch>
        </p:blipFill>
        <p:spPr>
          <a:xfrm>
            <a:off x="7327253" y="4935981"/>
            <a:ext cx="1146918" cy="1283584"/>
          </a:xfrm>
          <a:prstGeom prst="rect">
            <a:avLst/>
          </a:prstGeom>
        </p:spPr>
      </p:pic>
      <p:pic>
        <p:nvPicPr>
          <p:cNvPr id="37" name="Picture 36" descr="Icon&#10;&#10;Description automatically generated with medium confidence">
            <a:extLst>
              <a:ext uri="{FF2B5EF4-FFF2-40B4-BE49-F238E27FC236}">
                <a16:creationId xmlns:a16="http://schemas.microsoft.com/office/drawing/2014/main" id="{8AFD8C14-F0A5-4757-B8AB-DBE43EC6A8DF}"/>
              </a:ext>
            </a:extLst>
          </p:cNvPr>
          <p:cNvPicPr>
            <a:picLocks noChangeAspect="1"/>
          </p:cNvPicPr>
          <p:nvPr/>
        </p:nvPicPr>
        <p:blipFill>
          <a:blip r:embed="rId4"/>
          <a:stretch>
            <a:fillRect/>
          </a:stretch>
        </p:blipFill>
        <p:spPr>
          <a:xfrm>
            <a:off x="8118394" y="5089333"/>
            <a:ext cx="1146918" cy="1283584"/>
          </a:xfrm>
          <a:prstGeom prst="rect">
            <a:avLst/>
          </a:prstGeom>
        </p:spPr>
      </p:pic>
      <p:pic>
        <p:nvPicPr>
          <p:cNvPr id="38" name="Picture 37" descr="Icon&#10;&#10;Description automatically generated with medium confidence">
            <a:extLst>
              <a:ext uri="{FF2B5EF4-FFF2-40B4-BE49-F238E27FC236}">
                <a16:creationId xmlns:a16="http://schemas.microsoft.com/office/drawing/2014/main" id="{A52FE3C8-F5E7-4F76-A906-3BFB3240FFB8}"/>
              </a:ext>
            </a:extLst>
          </p:cNvPr>
          <p:cNvPicPr>
            <a:picLocks noChangeAspect="1"/>
          </p:cNvPicPr>
          <p:nvPr/>
        </p:nvPicPr>
        <p:blipFill>
          <a:blip r:embed="rId4"/>
          <a:stretch>
            <a:fillRect/>
          </a:stretch>
        </p:blipFill>
        <p:spPr>
          <a:xfrm>
            <a:off x="6984176" y="4069318"/>
            <a:ext cx="1146918" cy="1283584"/>
          </a:xfrm>
          <a:prstGeom prst="rect">
            <a:avLst/>
          </a:prstGeom>
        </p:spPr>
      </p:pic>
      <p:pic>
        <p:nvPicPr>
          <p:cNvPr id="39" name="Picture 38" descr="Icon&#10;&#10;Description automatically generated with medium confidence">
            <a:extLst>
              <a:ext uri="{FF2B5EF4-FFF2-40B4-BE49-F238E27FC236}">
                <a16:creationId xmlns:a16="http://schemas.microsoft.com/office/drawing/2014/main" id="{8098F005-5BD6-463C-952D-1C2C5D08D360}"/>
              </a:ext>
            </a:extLst>
          </p:cNvPr>
          <p:cNvPicPr>
            <a:picLocks noChangeAspect="1"/>
          </p:cNvPicPr>
          <p:nvPr/>
        </p:nvPicPr>
        <p:blipFill>
          <a:blip r:embed="rId4"/>
          <a:stretch>
            <a:fillRect/>
          </a:stretch>
        </p:blipFill>
        <p:spPr>
          <a:xfrm>
            <a:off x="7698110" y="4298933"/>
            <a:ext cx="1146918" cy="1283584"/>
          </a:xfrm>
          <a:prstGeom prst="rect">
            <a:avLst/>
          </a:prstGeom>
        </p:spPr>
      </p:pic>
      <p:pic>
        <p:nvPicPr>
          <p:cNvPr id="45" name="Picture 44" descr="Icon&#10;&#10;Description automatically generated with medium confidence">
            <a:extLst>
              <a:ext uri="{FF2B5EF4-FFF2-40B4-BE49-F238E27FC236}">
                <a16:creationId xmlns:a16="http://schemas.microsoft.com/office/drawing/2014/main" id="{1E9EF6BF-6942-49D6-A07D-F441296637E3}"/>
              </a:ext>
            </a:extLst>
          </p:cNvPr>
          <p:cNvPicPr>
            <a:picLocks noChangeAspect="1"/>
          </p:cNvPicPr>
          <p:nvPr/>
        </p:nvPicPr>
        <p:blipFill>
          <a:blip r:embed="rId4"/>
          <a:stretch>
            <a:fillRect/>
          </a:stretch>
        </p:blipFill>
        <p:spPr>
          <a:xfrm>
            <a:off x="7441506" y="3477877"/>
            <a:ext cx="1146918" cy="1283584"/>
          </a:xfrm>
          <a:prstGeom prst="rect">
            <a:avLst/>
          </a:prstGeom>
        </p:spPr>
      </p:pic>
    </p:spTree>
    <p:extLst>
      <p:ext uri="{BB962C8B-B14F-4D97-AF65-F5344CB8AC3E}">
        <p14:creationId xmlns:p14="http://schemas.microsoft.com/office/powerpoint/2010/main" val="244621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1000"/>
                                        <p:tgtEl>
                                          <p:spTgt spid="27"/>
                                        </p:tgtEl>
                                      </p:cBhvr>
                                    </p:animEffect>
                                    <p:anim calcmode="lin" valueType="num">
                                      <p:cBhvr>
                                        <p:cTn id="21" dur="1000" fill="hold"/>
                                        <p:tgtEl>
                                          <p:spTgt spid="27"/>
                                        </p:tgtEl>
                                        <p:attrNameLst>
                                          <p:attrName>ppt_x</p:attrName>
                                        </p:attrNameLst>
                                      </p:cBhvr>
                                      <p:tavLst>
                                        <p:tav tm="0">
                                          <p:val>
                                            <p:strVal val="#ppt_x"/>
                                          </p:val>
                                        </p:tav>
                                        <p:tav tm="100000">
                                          <p:val>
                                            <p:strVal val="#ppt_x"/>
                                          </p:val>
                                        </p:tav>
                                      </p:tavLst>
                                    </p:anim>
                                    <p:anim calcmode="lin" valueType="num">
                                      <p:cBhvr>
                                        <p:cTn id="22" dur="1000" fill="hold"/>
                                        <p:tgtEl>
                                          <p:spTgt spid="2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1000"/>
                                        <p:tgtEl>
                                          <p:spTgt spid="31"/>
                                        </p:tgtEl>
                                      </p:cBhvr>
                                    </p:animEffect>
                                    <p:anim calcmode="lin" valueType="num">
                                      <p:cBhvr>
                                        <p:cTn id="26" dur="1000" fill="hold"/>
                                        <p:tgtEl>
                                          <p:spTgt spid="31"/>
                                        </p:tgtEl>
                                        <p:attrNameLst>
                                          <p:attrName>ppt_x</p:attrName>
                                        </p:attrNameLst>
                                      </p:cBhvr>
                                      <p:tavLst>
                                        <p:tav tm="0">
                                          <p:val>
                                            <p:strVal val="#ppt_x"/>
                                          </p:val>
                                        </p:tav>
                                        <p:tav tm="100000">
                                          <p:val>
                                            <p:strVal val="#ppt_x"/>
                                          </p:val>
                                        </p:tav>
                                      </p:tavLst>
                                    </p:anim>
                                    <p:anim calcmode="lin" valueType="num">
                                      <p:cBhvr>
                                        <p:cTn id="27" dur="1000" fill="hold"/>
                                        <p:tgtEl>
                                          <p:spTgt spid="3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fade">
                                      <p:cBhvr>
                                        <p:cTn id="30" dur="1000"/>
                                        <p:tgtEl>
                                          <p:spTgt spid="32"/>
                                        </p:tgtEl>
                                      </p:cBhvr>
                                    </p:animEffect>
                                    <p:anim calcmode="lin" valueType="num">
                                      <p:cBhvr>
                                        <p:cTn id="31" dur="1000" fill="hold"/>
                                        <p:tgtEl>
                                          <p:spTgt spid="32"/>
                                        </p:tgtEl>
                                        <p:attrNameLst>
                                          <p:attrName>ppt_x</p:attrName>
                                        </p:attrNameLst>
                                      </p:cBhvr>
                                      <p:tavLst>
                                        <p:tav tm="0">
                                          <p:val>
                                            <p:strVal val="#ppt_x"/>
                                          </p:val>
                                        </p:tav>
                                        <p:tav tm="100000">
                                          <p:val>
                                            <p:strVal val="#ppt_x"/>
                                          </p:val>
                                        </p:tav>
                                      </p:tavLst>
                                    </p:anim>
                                    <p:anim calcmode="lin" valueType="num">
                                      <p:cBhvr>
                                        <p:cTn id="32" dur="1000" fill="hold"/>
                                        <p:tgtEl>
                                          <p:spTgt spid="3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1000"/>
                                        <p:tgtEl>
                                          <p:spTgt spid="16"/>
                                        </p:tgtEl>
                                      </p:cBhvr>
                                    </p:animEffect>
                                    <p:anim calcmode="lin" valueType="num">
                                      <p:cBhvr>
                                        <p:cTn id="51" dur="1000" fill="hold"/>
                                        <p:tgtEl>
                                          <p:spTgt spid="16"/>
                                        </p:tgtEl>
                                        <p:attrNameLst>
                                          <p:attrName>ppt_x</p:attrName>
                                        </p:attrNameLst>
                                      </p:cBhvr>
                                      <p:tavLst>
                                        <p:tav tm="0">
                                          <p:val>
                                            <p:strVal val="#ppt_x"/>
                                          </p:val>
                                        </p:tav>
                                        <p:tav tm="100000">
                                          <p:val>
                                            <p:strVal val="#ppt_x"/>
                                          </p:val>
                                        </p:tav>
                                      </p:tavLst>
                                    </p:anim>
                                    <p:anim calcmode="lin" valueType="num">
                                      <p:cBhvr>
                                        <p:cTn id="52" dur="1000" fill="hold"/>
                                        <p:tgtEl>
                                          <p:spTgt spid="1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1000"/>
                                        <p:tgtEl>
                                          <p:spTgt spid="20"/>
                                        </p:tgtEl>
                                      </p:cBhvr>
                                    </p:animEffect>
                                    <p:anim calcmode="lin" valueType="num">
                                      <p:cBhvr>
                                        <p:cTn id="61" dur="1000" fill="hold"/>
                                        <p:tgtEl>
                                          <p:spTgt spid="20"/>
                                        </p:tgtEl>
                                        <p:attrNameLst>
                                          <p:attrName>ppt_x</p:attrName>
                                        </p:attrNameLst>
                                      </p:cBhvr>
                                      <p:tavLst>
                                        <p:tav tm="0">
                                          <p:val>
                                            <p:strVal val="#ppt_x"/>
                                          </p:val>
                                        </p:tav>
                                        <p:tav tm="100000">
                                          <p:val>
                                            <p:strVal val="#ppt_x"/>
                                          </p:val>
                                        </p:tav>
                                      </p:tavLst>
                                    </p:anim>
                                    <p:anim calcmode="lin" valueType="num">
                                      <p:cBhvr>
                                        <p:cTn id="62" dur="1000" fill="hold"/>
                                        <p:tgtEl>
                                          <p:spTgt spid="20"/>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1000"/>
                                        <p:tgtEl>
                                          <p:spTgt spid="22"/>
                                        </p:tgtEl>
                                      </p:cBhvr>
                                    </p:animEffect>
                                    <p:anim calcmode="lin" valueType="num">
                                      <p:cBhvr>
                                        <p:cTn id="66" dur="1000" fill="hold"/>
                                        <p:tgtEl>
                                          <p:spTgt spid="22"/>
                                        </p:tgtEl>
                                        <p:attrNameLst>
                                          <p:attrName>ppt_x</p:attrName>
                                        </p:attrNameLst>
                                      </p:cBhvr>
                                      <p:tavLst>
                                        <p:tav tm="0">
                                          <p:val>
                                            <p:strVal val="#ppt_x"/>
                                          </p:val>
                                        </p:tav>
                                        <p:tav tm="100000">
                                          <p:val>
                                            <p:strVal val="#ppt_x"/>
                                          </p:val>
                                        </p:tav>
                                      </p:tavLst>
                                    </p:anim>
                                    <p:anim calcmode="lin" valueType="num">
                                      <p:cBhvr>
                                        <p:cTn id="67" dur="1000" fill="hold"/>
                                        <p:tgtEl>
                                          <p:spTgt spid="22"/>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1000"/>
                                        <p:tgtEl>
                                          <p:spTgt spid="23"/>
                                        </p:tgtEl>
                                      </p:cBhvr>
                                    </p:animEffect>
                                    <p:anim calcmode="lin" valueType="num">
                                      <p:cBhvr>
                                        <p:cTn id="71" dur="1000" fill="hold"/>
                                        <p:tgtEl>
                                          <p:spTgt spid="23"/>
                                        </p:tgtEl>
                                        <p:attrNameLst>
                                          <p:attrName>ppt_x</p:attrName>
                                        </p:attrNameLst>
                                      </p:cBhvr>
                                      <p:tavLst>
                                        <p:tav tm="0">
                                          <p:val>
                                            <p:strVal val="#ppt_x"/>
                                          </p:val>
                                        </p:tav>
                                        <p:tav tm="100000">
                                          <p:val>
                                            <p:strVal val="#ppt_x"/>
                                          </p:val>
                                        </p:tav>
                                      </p:tavLst>
                                    </p:anim>
                                    <p:anim calcmode="lin" valueType="num">
                                      <p:cBhvr>
                                        <p:cTn id="72" dur="1000" fill="hold"/>
                                        <p:tgtEl>
                                          <p:spTgt spid="23"/>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1000"/>
                                        <p:tgtEl>
                                          <p:spTgt spid="34"/>
                                        </p:tgtEl>
                                      </p:cBhvr>
                                    </p:animEffect>
                                    <p:anim calcmode="lin" valueType="num">
                                      <p:cBhvr>
                                        <p:cTn id="76" dur="1000" fill="hold"/>
                                        <p:tgtEl>
                                          <p:spTgt spid="34"/>
                                        </p:tgtEl>
                                        <p:attrNameLst>
                                          <p:attrName>ppt_x</p:attrName>
                                        </p:attrNameLst>
                                      </p:cBhvr>
                                      <p:tavLst>
                                        <p:tav tm="0">
                                          <p:val>
                                            <p:strVal val="#ppt_x"/>
                                          </p:val>
                                        </p:tav>
                                        <p:tav tm="100000">
                                          <p:val>
                                            <p:strVal val="#ppt_x"/>
                                          </p:val>
                                        </p:tav>
                                      </p:tavLst>
                                    </p:anim>
                                    <p:anim calcmode="lin" valueType="num">
                                      <p:cBhvr>
                                        <p:cTn id="77" dur="1000" fill="hold"/>
                                        <p:tgtEl>
                                          <p:spTgt spid="34"/>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1000"/>
                                        <p:tgtEl>
                                          <p:spTgt spid="35"/>
                                        </p:tgtEl>
                                      </p:cBhvr>
                                    </p:animEffect>
                                    <p:anim calcmode="lin" valueType="num">
                                      <p:cBhvr>
                                        <p:cTn id="81" dur="1000" fill="hold"/>
                                        <p:tgtEl>
                                          <p:spTgt spid="35"/>
                                        </p:tgtEl>
                                        <p:attrNameLst>
                                          <p:attrName>ppt_x</p:attrName>
                                        </p:attrNameLst>
                                      </p:cBhvr>
                                      <p:tavLst>
                                        <p:tav tm="0">
                                          <p:val>
                                            <p:strVal val="#ppt_x"/>
                                          </p:val>
                                        </p:tav>
                                        <p:tav tm="100000">
                                          <p:val>
                                            <p:strVal val="#ppt_x"/>
                                          </p:val>
                                        </p:tav>
                                      </p:tavLst>
                                    </p:anim>
                                    <p:anim calcmode="lin" valueType="num">
                                      <p:cBhvr>
                                        <p:cTn id="82" dur="1000" fill="hold"/>
                                        <p:tgtEl>
                                          <p:spTgt spid="35"/>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1000"/>
                                        <p:tgtEl>
                                          <p:spTgt spid="38"/>
                                        </p:tgtEl>
                                      </p:cBhvr>
                                    </p:animEffect>
                                    <p:anim calcmode="lin" valueType="num">
                                      <p:cBhvr>
                                        <p:cTn id="86" dur="1000" fill="hold"/>
                                        <p:tgtEl>
                                          <p:spTgt spid="38"/>
                                        </p:tgtEl>
                                        <p:attrNameLst>
                                          <p:attrName>ppt_x</p:attrName>
                                        </p:attrNameLst>
                                      </p:cBhvr>
                                      <p:tavLst>
                                        <p:tav tm="0">
                                          <p:val>
                                            <p:strVal val="#ppt_x"/>
                                          </p:val>
                                        </p:tav>
                                        <p:tav tm="100000">
                                          <p:val>
                                            <p:strVal val="#ppt_x"/>
                                          </p:val>
                                        </p:tav>
                                      </p:tavLst>
                                    </p:anim>
                                    <p:anim calcmode="lin" valueType="num">
                                      <p:cBhvr>
                                        <p:cTn id="87" dur="1000" fill="hold"/>
                                        <p:tgtEl>
                                          <p:spTgt spid="38"/>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fade">
                                      <p:cBhvr>
                                        <p:cTn id="90" dur="1000"/>
                                        <p:tgtEl>
                                          <p:spTgt spid="39"/>
                                        </p:tgtEl>
                                      </p:cBhvr>
                                    </p:animEffect>
                                    <p:anim calcmode="lin" valueType="num">
                                      <p:cBhvr>
                                        <p:cTn id="91" dur="1000" fill="hold"/>
                                        <p:tgtEl>
                                          <p:spTgt spid="39"/>
                                        </p:tgtEl>
                                        <p:attrNameLst>
                                          <p:attrName>ppt_x</p:attrName>
                                        </p:attrNameLst>
                                      </p:cBhvr>
                                      <p:tavLst>
                                        <p:tav tm="0">
                                          <p:val>
                                            <p:strVal val="#ppt_x"/>
                                          </p:val>
                                        </p:tav>
                                        <p:tav tm="100000">
                                          <p:val>
                                            <p:strVal val="#ppt_x"/>
                                          </p:val>
                                        </p:tav>
                                      </p:tavLst>
                                    </p:anim>
                                    <p:anim calcmode="lin" valueType="num">
                                      <p:cBhvr>
                                        <p:cTn id="92" dur="1000" fill="hold"/>
                                        <p:tgtEl>
                                          <p:spTgt spid="39"/>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45"/>
                                        </p:tgtEl>
                                        <p:attrNameLst>
                                          <p:attrName>style.visibility</p:attrName>
                                        </p:attrNameLst>
                                      </p:cBhvr>
                                      <p:to>
                                        <p:strVal val="visible"/>
                                      </p:to>
                                    </p:set>
                                    <p:animEffect transition="in" filter="fade">
                                      <p:cBhvr>
                                        <p:cTn id="95" dur="1000"/>
                                        <p:tgtEl>
                                          <p:spTgt spid="45"/>
                                        </p:tgtEl>
                                      </p:cBhvr>
                                    </p:animEffect>
                                    <p:anim calcmode="lin" valueType="num">
                                      <p:cBhvr>
                                        <p:cTn id="96" dur="1000" fill="hold"/>
                                        <p:tgtEl>
                                          <p:spTgt spid="45"/>
                                        </p:tgtEl>
                                        <p:attrNameLst>
                                          <p:attrName>ppt_x</p:attrName>
                                        </p:attrNameLst>
                                      </p:cBhvr>
                                      <p:tavLst>
                                        <p:tav tm="0">
                                          <p:val>
                                            <p:strVal val="#ppt_x"/>
                                          </p:val>
                                        </p:tav>
                                        <p:tav tm="100000">
                                          <p:val>
                                            <p:strVal val="#ppt_x"/>
                                          </p:val>
                                        </p:tav>
                                      </p:tavLst>
                                    </p:anim>
                                    <p:anim calcmode="lin" valueType="num">
                                      <p:cBhvr>
                                        <p:cTn id="97" dur="1000" fill="hold"/>
                                        <p:tgtEl>
                                          <p:spTgt spid="45"/>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24"/>
                                        </p:tgtEl>
                                        <p:attrNameLst>
                                          <p:attrName>style.visibility</p:attrName>
                                        </p:attrNameLst>
                                      </p:cBhvr>
                                      <p:to>
                                        <p:strVal val="visible"/>
                                      </p:to>
                                    </p:set>
                                    <p:animEffect transition="in" filter="fade">
                                      <p:cBhvr>
                                        <p:cTn id="100" dur="1000"/>
                                        <p:tgtEl>
                                          <p:spTgt spid="24"/>
                                        </p:tgtEl>
                                      </p:cBhvr>
                                    </p:animEffect>
                                    <p:anim calcmode="lin" valueType="num">
                                      <p:cBhvr>
                                        <p:cTn id="101" dur="1000" fill="hold"/>
                                        <p:tgtEl>
                                          <p:spTgt spid="24"/>
                                        </p:tgtEl>
                                        <p:attrNameLst>
                                          <p:attrName>ppt_x</p:attrName>
                                        </p:attrNameLst>
                                      </p:cBhvr>
                                      <p:tavLst>
                                        <p:tav tm="0">
                                          <p:val>
                                            <p:strVal val="#ppt_x"/>
                                          </p:val>
                                        </p:tav>
                                        <p:tav tm="100000">
                                          <p:val>
                                            <p:strVal val="#ppt_x"/>
                                          </p:val>
                                        </p:tav>
                                      </p:tavLst>
                                    </p:anim>
                                    <p:anim calcmode="lin" valueType="num">
                                      <p:cBhvr>
                                        <p:cTn id="102" dur="1000" fill="hold"/>
                                        <p:tgtEl>
                                          <p:spTgt spid="24"/>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fade">
                                      <p:cBhvr>
                                        <p:cTn id="105" dur="1000"/>
                                        <p:tgtEl>
                                          <p:spTgt spid="37"/>
                                        </p:tgtEl>
                                      </p:cBhvr>
                                    </p:animEffect>
                                    <p:anim calcmode="lin" valueType="num">
                                      <p:cBhvr>
                                        <p:cTn id="106" dur="1000" fill="hold"/>
                                        <p:tgtEl>
                                          <p:spTgt spid="37"/>
                                        </p:tgtEl>
                                        <p:attrNameLst>
                                          <p:attrName>ppt_x</p:attrName>
                                        </p:attrNameLst>
                                      </p:cBhvr>
                                      <p:tavLst>
                                        <p:tav tm="0">
                                          <p:val>
                                            <p:strVal val="#ppt_x"/>
                                          </p:val>
                                        </p:tav>
                                        <p:tav tm="100000">
                                          <p:val>
                                            <p:strVal val="#ppt_x"/>
                                          </p:val>
                                        </p:tav>
                                      </p:tavLst>
                                    </p:anim>
                                    <p:anim calcmode="lin" valueType="num">
                                      <p:cBhvr>
                                        <p:cTn id="10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1000" r="-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67C5F5-4A07-4E18-A75F-A90D14A76322}"/>
              </a:ext>
            </a:extLst>
          </p:cNvPr>
          <p:cNvSpPr>
            <a:spLocks noGrp="1"/>
          </p:cNvSpPr>
          <p:nvPr>
            <p:ph type="title"/>
          </p:nvPr>
        </p:nvSpPr>
        <p:spPr>
          <a:xfrm>
            <a:off x="0" y="1097410"/>
            <a:ext cx="10691813" cy="896302"/>
          </a:xfrm>
        </p:spPr>
        <p:txBody>
          <a:bodyPr>
            <a:normAutofit/>
          </a:body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5 - </a:t>
            </a:r>
            <a:r>
              <a:rPr lang="en-GB" sz="5000" err="1">
                <a:effectLst>
                  <a:outerShdw blurRad="38100" dist="38100" dir="2700000" algn="tl">
                    <a:srgbClr val="000000">
                      <a:alpha val="43137"/>
                    </a:srgbClr>
                  </a:outerShdw>
                </a:effectLst>
                <a:latin typeface="Malgecito" panose="02000500000000000000" pitchFamily="2" charset="0"/>
              </a:rPr>
              <a:t>SrI</a:t>
            </a:r>
            <a:r>
              <a:rPr lang="en-GB" sz="5000">
                <a:effectLst>
                  <a:outerShdw blurRad="38100" dist="38100" dir="2700000" algn="tl">
                    <a:srgbClr val="000000">
                      <a:alpha val="43137"/>
                    </a:srgbClr>
                  </a:outerShdw>
                </a:effectLst>
                <a:latin typeface="Malgecito" panose="02000500000000000000" pitchFamily="2" charset="0"/>
              </a:rPr>
              <a:t> </a:t>
            </a:r>
            <a:r>
              <a:rPr lang="en-GB" sz="5000" err="1">
                <a:effectLst>
                  <a:outerShdw blurRad="38100" dist="38100" dir="2700000" algn="tl">
                    <a:srgbClr val="000000">
                      <a:alpha val="43137"/>
                    </a:srgbClr>
                  </a:outerShdw>
                </a:effectLst>
                <a:latin typeface="Malgecito" panose="02000500000000000000" pitchFamily="2" charset="0"/>
              </a:rPr>
              <a:t>lanka</a:t>
            </a:r>
            <a:r>
              <a:rPr lang="en-GB" sz="5000">
                <a:effectLst>
                  <a:outerShdw blurRad="38100" dist="38100" dir="2700000" algn="tl">
                    <a:srgbClr val="000000">
                      <a:alpha val="43137"/>
                    </a:srgbClr>
                  </a:outerShdw>
                </a:effectLst>
                <a:latin typeface="Malgecito" panose="02000500000000000000" pitchFamily="2" charset="0"/>
              </a:rPr>
              <a:t> </a:t>
            </a:r>
          </a:p>
        </p:txBody>
      </p:sp>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535709" y="3480955"/>
            <a:ext cx="4670136" cy="3742748"/>
          </a:xfrm>
        </p:spPr>
        <p:txBody>
          <a:bodyPr>
            <a:normAutofit/>
          </a:bodyPr>
          <a:lstStyle/>
          <a:p>
            <a:pPr algn="ctr"/>
            <a:r>
              <a:rPr lang="en-GB" sz="3600" b="1"/>
              <a:t>Does a serving (8 pieces) have higher or lower amount of sugar cubes than the Indian Gulab jamun?</a:t>
            </a:r>
            <a:endParaRPr lang="en-GB" sz="3600" b="1">
              <a:solidFill>
                <a:srgbClr val="00B050"/>
              </a:solidFill>
            </a:endParaRPr>
          </a:p>
          <a:p>
            <a:pPr algn="ctr"/>
            <a:endParaRPr lang="en-GB" sz="3600" b="1"/>
          </a:p>
        </p:txBody>
      </p:sp>
      <p:sp>
        <p:nvSpPr>
          <p:cNvPr id="7" name="Text Placeholder 5">
            <a:extLst>
              <a:ext uri="{FF2B5EF4-FFF2-40B4-BE49-F238E27FC236}">
                <a16:creationId xmlns:a16="http://schemas.microsoft.com/office/drawing/2014/main" id="{A462AC1D-9918-4D87-AA5D-468A8E2D3A80}"/>
              </a:ext>
            </a:extLst>
          </p:cNvPr>
          <p:cNvSpPr txBox="1">
            <a:spLocks/>
          </p:cNvSpPr>
          <p:nvPr/>
        </p:nvSpPr>
        <p:spPr>
          <a:xfrm>
            <a:off x="186530" y="2011642"/>
            <a:ext cx="10318751" cy="1042177"/>
          </a:xfrm>
          <a:prstGeom prst="rect">
            <a:avLst/>
          </a:prstGeom>
        </p:spPr>
        <p:txBody>
          <a:bodyPr vert="horz" lIns="91440" tIns="45720" rIns="91440" bIns="45720" rtlCol="0">
            <a:noAutofit/>
          </a:bodyPr>
          <a:lstStyle>
            <a:lvl1pPr marL="0" indent="0" algn="l" defTabSz="1007943" rtl="0" eaLnBrk="1" latinLnBrk="0" hangingPunct="1">
              <a:lnSpc>
                <a:spcPct val="90000"/>
              </a:lnSpc>
              <a:spcBef>
                <a:spcPts val="1102"/>
              </a:spcBef>
              <a:buFont typeface="Arial" panose="020B0604020202020204" pitchFamily="34" charset="0"/>
              <a:buNone/>
              <a:defRPr sz="1764" kern="1200">
                <a:solidFill>
                  <a:schemeClr val="tx1"/>
                </a:solidFill>
                <a:latin typeface="+mn-lt"/>
                <a:ea typeface="+mn-ea"/>
                <a:cs typeface="+mn-cs"/>
              </a:defRPr>
            </a:lvl1pPr>
            <a:lvl2pPr marL="503972" indent="0" algn="l" defTabSz="1007943" rtl="0" eaLnBrk="1" latinLnBrk="0" hangingPunct="1">
              <a:lnSpc>
                <a:spcPct val="90000"/>
              </a:lnSpc>
              <a:spcBef>
                <a:spcPts val="551"/>
              </a:spcBef>
              <a:buFont typeface="Arial" panose="020B0604020202020204" pitchFamily="34" charset="0"/>
              <a:buNone/>
              <a:defRPr sz="1543" kern="1200">
                <a:solidFill>
                  <a:schemeClr val="tx1"/>
                </a:solidFill>
                <a:latin typeface="+mn-lt"/>
                <a:ea typeface="+mn-ea"/>
                <a:cs typeface="+mn-cs"/>
              </a:defRPr>
            </a:lvl2pPr>
            <a:lvl3pPr marL="1007943" indent="0" algn="l" defTabSz="1007943" rtl="0" eaLnBrk="1" latinLnBrk="0" hangingPunct="1">
              <a:lnSpc>
                <a:spcPct val="90000"/>
              </a:lnSpc>
              <a:spcBef>
                <a:spcPts val="551"/>
              </a:spcBef>
              <a:buFont typeface="Arial" panose="020B0604020202020204" pitchFamily="34" charset="0"/>
              <a:buNone/>
              <a:defRPr sz="1323" kern="1200">
                <a:solidFill>
                  <a:schemeClr val="tx1"/>
                </a:solidFill>
                <a:latin typeface="+mn-lt"/>
                <a:ea typeface="+mn-ea"/>
                <a:cs typeface="+mn-cs"/>
              </a:defRPr>
            </a:lvl3pPr>
            <a:lvl4pPr marL="1511915"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4pPr>
            <a:lvl5pPr marL="2015886"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5pPr>
            <a:lvl6pPr marL="2519858"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6pPr>
            <a:lvl7pPr marL="3023829"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7pPr>
            <a:lvl8pPr marL="3527801"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8pPr>
            <a:lvl9pPr marL="4031772"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9pPr>
          </a:lstStyle>
          <a:p>
            <a:pPr algn="ctr"/>
            <a:r>
              <a:rPr lang="en-GB" sz="3100" b="1">
                <a:solidFill>
                  <a:srgbClr val="00B050"/>
                </a:solidFill>
              </a:rPr>
              <a:t>Aluwa is a Sri Lankan sweet. It is made from roasted rice flour or potatoes with boiled treacle, cashew nuts and cardamom and is served in a flat cookie-like form.</a:t>
            </a:r>
            <a:endParaRPr lang="en-GB" sz="3100" b="1"/>
          </a:p>
        </p:txBody>
      </p:sp>
      <p:pic>
        <p:nvPicPr>
          <p:cNvPr id="2" name="Picture 2" descr="A picture containing food, indoor, dessert, sliced&#10;&#10;Description automatically generated">
            <a:extLst>
              <a:ext uri="{FF2B5EF4-FFF2-40B4-BE49-F238E27FC236}">
                <a16:creationId xmlns:a16="http://schemas.microsoft.com/office/drawing/2014/main" id="{641C09B2-4B7C-114F-5A00-FBD549FB9718}"/>
              </a:ext>
            </a:extLst>
          </p:cNvPr>
          <p:cNvPicPr>
            <a:picLocks noChangeAspect="1"/>
          </p:cNvPicPr>
          <p:nvPr/>
        </p:nvPicPr>
        <p:blipFill>
          <a:blip r:embed="rId4"/>
          <a:stretch>
            <a:fillRect/>
          </a:stretch>
        </p:blipFill>
        <p:spPr>
          <a:xfrm>
            <a:off x="5891935" y="3585329"/>
            <a:ext cx="3853720" cy="2441958"/>
          </a:xfrm>
          <a:prstGeom prst="rect">
            <a:avLst/>
          </a:prstGeom>
        </p:spPr>
      </p:pic>
    </p:spTree>
    <p:extLst>
      <p:ext uri="{BB962C8B-B14F-4D97-AF65-F5344CB8AC3E}">
        <p14:creationId xmlns:p14="http://schemas.microsoft.com/office/powerpoint/2010/main" val="4109974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1000" r="-1000"/>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584200" y="2267902"/>
            <a:ext cx="3784599" cy="4201570"/>
          </a:xfrm>
        </p:spPr>
        <p:txBody>
          <a:bodyPr>
            <a:normAutofit/>
          </a:bodyPr>
          <a:lstStyle/>
          <a:p>
            <a:endParaRPr lang="en-GB" sz="2800"/>
          </a:p>
          <a:p>
            <a:pPr algn="ctr"/>
            <a:r>
              <a:rPr lang="en-GB" sz="6000" err="1">
                <a:solidFill>
                  <a:srgbClr val="00B050"/>
                </a:solidFill>
                <a:effectLst>
                  <a:outerShdw blurRad="38100" dist="38100" dir="2700000" algn="tl">
                    <a:srgbClr val="000000">
                      <a:alpha val="43137"/>
                    </a:srgbClr>
                  </a:outerShdw>
                </a:effectLst>
                <a:latin typeface="Malgecito" panose="02000500000000000000" pitchFamily="2" charset="0"/>
              </a:rPr>
              <a:t>lOWEr</a:t>
            </a:r>
            <a:r>
              <a:rPr lang="en-GB" sz="3600">
                <a:effectLst>
                  <a:outerShdw blurRad="38100" dist="38100" dir="2700000" algn="tl">
                    <a:srgbClr val="000000">
                      <a:alpha val="43137"/>
                    </a:srgbClr>
                  </a:outerShdw>
                </a:effectLst>
                <a:latin typeface="Malgecito" panose="02000500000000000000" pitchFamily="2" charset="0"/>
              </a:rPr>
              <a:t> </a:t>
            </a:r>
            <a:endParaRPr lang="en-GB" sz="3600" b="1"/>
          </a:p>
          <a:p>
            <a:pPr algn="ctr"/>
            <a:endParaRPr lang="en-GB" sz="3600" b="1"/>
          </a:p>
          <a:p>
            <a:pPr algn="ctr"/>
            <a:r>
              <a:rPr lang="en-GB" sz="3600" b="1"/>
              <a:t>It has </a:t>
            </a:r>
            <a:r>
              <a:rPr lang="en-GB" sz="3600" b="1">
                <a:solidFill>
                  <a:srgbClr val="D8117D"/>
                </a:solidFill>
                <a:effectLst>
                  <a:outerShdw blurRad="38100" dist="38100" dir="2700000" algn="tl">
                    <a:srgbClr val="000000">
                      <a:alpha val="43137"/>
                    </a:srgbClr>
                  </a:outerShdw>
                </a:effectLst>
              </a:rPr>
              <a:t>4.5 </a:t>
            </a:r>
            <a:r>
              <a:rPr lang="en-GB" sz="3600" b="1"/>
              <a:t>sugar cubes </a:t>
            </a:r>
          </a:p>
          <a:p>
            <a:pPr algn="ctr"/>
            <a:r>
              <a:rPr lang="en-GB" sz="2000" b="1"/>
              <a:t>(per serving, 8 pieces)</a:t>
            </a:r>
          </a:p>
        </p:txBody>
      </p:sp>
      <p:sp>
        <p:nvSpPr>
          <p:cNvPr id="25" name="Title 3">
            <a:extLst>
              <a:ext uri="{FF2B5EF4-FFF2-40B4-BE49-F238E27FC236}">
                <a16:creationId xmlns:a16="http://schemas.microsoft.com/office/drawing/2014/main" id="{ACA81448-AF33-4A73-BA5E-81D34C42859A}"/>
              </a:ext>
            </a:extLst>
          </p:cNvPr>
          <p:cNvSpPr txBox="1">
            <a:spLocks/>
          </p:cNvSpPr>
          <p:nvPr/>
        </p:nvSpPr>
        <p:spPr>
          <a:xfrm>
            <a:off x="-1" y="1122762"/>
            <a:ext cx="10691813" cy="89630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3527" kern="1200">
                <a:solidFill>
                  <a:schemeClr val="tx1"/>
                </a:solidFill>
                <a:latin typeface="+mj-lt"/>
                <a:ea typeface="+mj-ea"/>
                <a:cs typeface="+mj-cs"/>
              </a:defRPr>
            </a:lvl1p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5 - </a:t>
            </a:r>
            <a:r>
              <a:rPr lang="en-GB" sz="5000" err="1">
                <a:effectLst>
                  <a:outerShdw blurRad="38100" dist="38100" dir="2700000" algn="tl">
                    <a:srgbClr val="000000">
                      <a:alpha val="43137"/>
                    </a:srgbClr>
                  </a:outerShdw>
                </a:effectLst>
                <a:latin typeface="Malgecito" panose="02000500000000000000" pitchFamily="2" charset="0"/>
              </a:rPr>
              <a:t>SrI</a:t>
            </a:r>
            <a:r>
              <a:rPr lang="en-GB" sz="5000">
                <a:effectLst>
                  <a:outerShdw blurRad="38100" dist="38100" dir="2700000" algn="tl">
                    <a:srgbClr val="000000">
                      <a:alpha val="43137"/>
                    </a:srgbClr>
                  </a:outerShdw>
                </a:effectLst>
                <a:latin typeface="Malgecito" panose="02000500000000000000" pitchFamily="2" charset="0"/>
              </a:rPr>
              <a:t> </a:t>
            </a:r>
            <a:r>
              <a:rPr lang="en-GB" sz="5000" err="1">
                <a:effectLst>
                  <a:outerShdw blurRad="38100" dist="38100" dir="2700000" algn="tl">
                    <a:srgbClr val="000000">
                      <a:alpha val="43137"/>
                    </a:srgbClr>
                  </a:outerShdw>
                </a:effectLst>
                <a:latin typeface="Malgecito" panose="02000500000000000000" pitchFamily="2" charset="0"/>
              </a:rPr>
              <a:t>lanka</a:t>
            </a:r>
            <a:r>
              <a:rPr lang="en-GB" sz="5000">
                <a:effectLst>
                  <a:outerShdw blurRad="38100" dist="38100" dir="2700000" algn="tl">
                    <a:srgbClr val="000000">
                      <a:alpha val="43137"/>
                    </a:srgbClr>
                  </a:outerShdw>
                </a:effectLst>
                <a:latin typeface="Malgecito" panose="02000500000000000000" pitchFamily="2" charset="0"/>
              </a:rPr>
              <a:t> </a:t>
            </a:r>
          </a:p>
        </p:txBody>
      </p:sp>
      <p:pic>
        <p:nvPicPr>
          <p:cNvPr id="26" name="Picture 25" descr="Icon&#10;&#10;Description automatically generated with medium confidence">
            <a:extLst>
              <a:ext uri="{FF2B5EF4-FFF2-40B4-BE49-F238E27FC236}">
                <a16:creationId xmlns:a16="http://schemas.microsoft.com/office/drawing/2014/main" id="{66F02FC9-72F0-4A1C-B6E8-26DC904B57D2}"/>
              </a:ext>
            </a:extLst>
          </p:cNvPr>
          <p:cNvPicPr>
            <a:picLocks noChangeAspect="1"/>
          </p:cNvPicPr>
          <p:nvPr/>
        </p:nvPicPr>
        <p:blipFill>
          <a:blip r:embed="rId4"/>
          <a:stretch>
            <a:fillRect/>
          </a:stretch>
        </p:blipFill>
        <p:spPr>
          <a:xfrm>
            <a:off x="5698865" y="4001075"/>
            <a:ext cx="1146918" cy="1283584"/>
          </a:xfrm>
          <a:prstGeom prst="rect">
            <a:avLst/>
          </a:prstGeom>
        </p:spPr>
      </p:pic>
      <p:pic>
        <p:nvPicPr>
          <p:cNvPr id="28" name="Picture 27" descr="Icon&#10;&#10;Description automatically generated with medium confidence">
            <a:extLst>
              <a:ext uri="{FF2B5EF4-FFF2-40B4-BE49-F238E27FC236}">
                <a16:creationId xmlns:a16="http://schemas.microsoft.com/office/drawing/2014/main" id="{20369131-6824-4BD9-BBC0-8D859CB02B0A}"/>
              </a:ext>
            </a:extLst>
          </p:cNvPr>
          <p:cNvPicPr>
            <a:picLocks noChangeAspect="1"/>
          </p:cNvPicPr>
          <p:nvPr/>
        </p:nvPicPr>
        <p:blipFill>
          <a:blip r:embed="rId4"/>
          <a:stretch>
            <a:fillRect/>
          </a:stretch>
        </p:blipFill>
        <p:spPr>
          <a:xfrm>
            <a:off x="6502706" y="4129027"/>
            <a:ext cx="1146918" cy="1283584"/>
          </a:xfrm>
          <a:prstGeom prst="rect">
            <a:avLst/>
          </a:prstGeom>
        </p:spPr>
      </p:pic>
      <p:pic>
        <p:nvPicPr>
          <p:cNvPr id="29" name="Picture 28" descr="Icon&#10;&#10;Description automatically generated with medium confidence">
            <a:extLst>
              <a:ext uri="{FF2B5EF4-FFF2-40B4-BE49-F238E27FC236}">
                <a16:creationId xmlns:a16="http://schemas.microsoft.com/office/drawing/2014/main" id="{4DAB8878-3249-414E-BD96-F612C2A14533}"/>
              </a:ext>
            </a:extLst>
          </p:cNvPr>
          <p:cNvPicPr>
            <a:picLocks noChangeAspect="1"/>
          </p:cNvPicPr>
          <p:nvPr/>
        </p:nvPicPr>
        <p:blipFill>
          <a:blip r:embed="rId4"/>
          <a:stretch>
            <a:fillRect/>
          </a:stretch>
        </p:blipFill>
        <p:spPr>
          <a:xfrm>
            <a:off x="6159629" y="3304086"/>
            <a:ext cx="1146918" cy="1283584"/>
          </a:xfrm>
          <a:prstGeom prst="rect">
            <a:avLst/>
          </a:prstGeom>
        </p:spPr>
      </p:pic>
      <p:pic>
        <p:nvPicPr>
          <p:cNvPr id="30" name="Picture 29" descr="Icon&#10;&#10;Description automatically generated with medium confidence">
            <a:extLst>
              <a:ext uri="{FF2B5EF4-FFF2-40B4-BE49-F238E27FC236}">
                <a16:creationId xmlns:a16="http://schemas.microsoft.com/office/drawing/2014/main" id="{AC17C6D8-3DE7-4CDB-BE05-57F9DBDE68A2}"/>
              </a:ext>
            </a:extLst>
          </p:cNvPr>
          <p:cNvPicPr>
            <a:picLocks noChangeAspect="1"/>
          </p:cNvPicPr>
          <p:nvPr/>
        </p:nvPicPr>
        <p:blipFill>
          <a:blip r:embed="rId4"/>
          <a:stretch>
            <a:fillRect/>
          </a:stretch>
        </p:blipFill>
        <p:spPr>
          <a:xfrm>
            <a:off x="7028931" y="3315851"/>
            <a:ext cx="1146918" cy="1283584"/>
          </a:xfrm>
          <a:prstGeom prst="rect">
            <a:avLst/>
          </a:prstGeom>
        </p:spPr>
      </p:pic>
    </p:spTree>
    <p:extLst>
      <p:ext uri="{BB962C8B-B14F-4D97-AF65-F5344CB8AC3E}">
        <p14:creationId xmlns:p14="http://schemas.microsoft.com/office/powerpoint/2010/main" val="2526138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1000" r="-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67C5F5-4A07-4E18-A75F-A90D14A76322}"/>
              </a:ext>
            </a:extLst>
          </p:cNvPr>
          <p:cNvSpPr>
            <a:spLocks noGrp="1"/>
          </p:cNvSpPr>
          <p:nvPr>
            <p:ph type="title"/>
          </p:nvPr>
        </p:nvSpPr>
        <p:spPr>
          <a:xfrm>
            <a:off x="0" y="1097410"/>
            <a:ext cx="10691813" cy="896302"/>
          </a:xfrm>
        </p:spPr>
        <p:txBody>
          <a:bodyPr>
            <a:normAutofit/>
          </a:body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6 - </a:t>
            </a:r>
            <a:r>
              <a:rPr lang="en-GB" sz="5000" err="1">
                <a:effectLst>
                  <a:outerShdw blurRad="38100" dist="38100" dir="2700000" algn="tl">
                    <a:srgbClr val="000000">
                      <a:alpha val="43137"/>
                    </a:srgbClr>
                  </a:outerShdw>
                </a:effectLst>
                <a:latin typeface="Malgecito" panose="02000500000000000000" pitchFamily="2" charset="0"/>
              </a:rPr>
              <a:t>canaDa</a:t>
            </a:r>
            <a:endParaRPr lang="en-GB" sz="5000">
              <a:effectLst>
                <a:outerShdw blurRad="38100" dist="38100" dir="2700000" algn="tl">
                  <a:srgbClr val="000000">
                    <a:alpha val="43137"/>
                  </a:srgbClr>
                </a:outerShdw>
              </a:effectLst>
              <a:latin typeface="Malgecito" panose="02000500000000000000" pitchFamily="2" charset="0"/>
            </a:endParaRPr>
          </a:p>
        </p:txBody>
      </p:sp>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186529" y="3865417"/>
            <a:ext cx="4946579" cy="3694257"/>
          </a:xfrm>
        </p:spPr>
        <p:txBody>
          <a:bodyPr>
            <a:normAutofit/>
          </a:bodyPr>
          <a:lstStyle/>
          <a:p>
            <a:pPr algn="ctr"/>
            <a:r>
              <a:rPr lang="en-GB" sz="3600" b="1"/>
              <a:t>Does a serving (1 slice) have higher or lower amount of sugar cubes than the Sri Lankan Aluwa?</a:t>
            </a:r>
            <a:endParaRPr lang="en-GB" sz="3600" b="1">
              <a:solidFill>
                <a:srgbClr val="00B050"/>
              </a:solidFill>
            </a:endParaRPr>
          </a:p>
          <a:p>
            <a:pPr algn="ctr"/>
            <a:endParaRPr lang="en-GB" sz="3600" b="1"/>
          </a:p>
        </p:txBody>
      </p:sp>
      <p:sp>
        <p:nvSpPr>
          <p:cNvPr id="7" name="Text Placeholder 5">
            <a:extLst>
              <a:ext uri="{FF2B5EF4-FFF2-40B4-BE49-F238E27FC236}">
                <a16:creationId xmlns:a16="http://schemas.microsoft.com/office/drawing/2014/main" id="{A462AC1D-9918-4D87-AA5D-468A8E2D3A80}"/>
              </a:ext>
            </a:extLst>
          </p:cNvPr>
          <p:cNvSpPr txBox="1">
            <a:spLocks/>
          </p:cNvSpPr>
          <p:nvPr/>
        </p:nvSpPr>
        <p:spPr>
          <a:xfrm>
            <a:off x="186530" y="2011642"/>
            <a:ext cx="10318751" cy="1042177"/>
          </a:xfrm>
          <a:prstGeom prst="rect">
            <a:avLst/>
          </a:prstGeom>
        </p:spPr>
        <p:txBody>
          <a:bodyPr vert="horz" lIns="91440" tIns="45720" rIns="91440" bIns="45720" rtlCol="0">
            <a:noAutofit/>
          </a:bodyPr>
          <a:lstStyle>
            <a:lvl1pPr marL="0" indent="0" algn="l" defTabSz="1007943" rtl="0" eaLnBrk="1" latinLnBrk="0" hangingPunct="1">
              <a:lnSpc>
                <a:spcPct val="90000"/>
              </a:lnSpc>
              <a:spcBef>
                <a:spcPts val="1102"/>
              </a:spcBef>
              <a:buFont typeface="Arial" panose="020B0604020202020204" pitchFamily="34" charset="0"/>
              <a:buNone/>
              <a:defRPr sz="1764" kern="1200">
                <a:solidFill>
                  <a:schemeClr val="tx1"/>
                </a:solidFill>
                <a:latin typeface="+mn-lt"/>
                <a:ea typeface="+mn-ea"/>
                <a:cs typeface="+mn-cs"/>
              </a:defRPr>
            </a:lvl1pPr>
            <a:lvl2pPr marL="503972" indent="0" algn="l" defTabSz="1007943" rtl="0" eaLnBrk="1" latinLnBrk="0" hangingPunct="1">
              <a:lnSpc>
                <a:spcPct val="90000"/>
              </a:lnSpc>
              <a:spcBef>
                <a:spcPts val="551"/>
              </a:spcBef>
              <a:buFont typeface="Arial" panose="020B0604020202020204" pitchFamily="34" charset="0"/>
              <a:buNone/>
              <a:defRPr sz="1543" kern="1200">
                <a:solidFill>
                  <a:schemeClr val="tx1"/>
                </a:solidFill>
                <a:latin typeface="+mn-lt"/>
                <a:ea typeface="+mn-ea"/>
                <a:cs typeface="+mn-cs"/>
              </a:defRPr>
            </a:lvl2pPr>
            <a:lvl3pPr marL="1007943" indent="0" algn="l" defTabSz="1007943" rtl="0" eaLnBrk="1" latinLnBrk="0" hangingPunct="1">
              <a:lnSpc>
                <a:spcPct val="90000"/>
              </a:lnSpc>
              <a:spcBef>
                <a:spcPts val="551"/>
              </a:spcBef>
              <a:buFont typeface="Arial" panose="020B0604020202020204" pitchFamily="34" charset="0"/>
              <a:buNone/>
              <a:defRPr sz="1323" kern="1200">
                <a:solidFill>
                  <a:schemeClr val="tx1"/>
                </a:solidFill>
                <a:latin typeface="+mn-lt"/>
                <a:ea typeface="+mn-ea"/>
                <a:cs typeface="+mn-cs"/>
              </a:defRPr>
            </a:lvl3pPr>
            <a:lvl4pPr marL="1511915"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4pPr>
            <a:lvl5pPr marL="2015886"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5pPr>
            <a:lvl6pPr marL="2519858"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6pPr>
            <a:lvl7pPr marL="3023829"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7pPr>
            <a:lvl8pPr marL="3527801"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8pPr>
            <a:lvl9pPr marL="4031772"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9pPr>
          </a:lstStyle>
          <a:p>
            <a:pPr algn="ctr"/>
            <a:r>
              <a:rPr lang="en-GB" sz="3100" b="1">
                <a:solidFill>
                  <a:srgbClr val="00B050"/>
                </a:solidFill>
              </a:rPr>
              <a:t>The Nanaimo bar is a bar dessert that requires no baking. It consists of three layers: a wafer, nut, &amp; coconut crumb base; custard icing in the middle; &amp; a layer of chocolate ganache on top</a:t>
            </a:r>
            <a:endParaRPr lang="en-GB" sz="3100" b="1"/>
          </a:p>
        </p:txBody>
      </p:sp>
      <p:pic>
        <p:nvPicPr>
          <p:cNvPr id="2" name="Picture 2" descr="A picture containing cake, chocolate, piece, food&#10;&#10;Description automatically generated">
            <a:extLst>
              <a:ext uri="{FF2B5EF4-FFF2-40B4-BE49-F238E27FC236}">
                <a16:creationId xmlns:a16="http://schemas.microsoft.com/office/drawing/2014/main" id="{FA5E1196-C61F-0979-480B-560DB5214C2D}"/>
              </a:ext>
            </a:extLst>
          </p:cNvPr>
          <p:cNvPicPr>
            <a:picLocks noChangeAspect="1"/>
          </p:cNvPicPr>
          <p:nvPr/>
        </p:nvPicPr>
        <p:blipFill>
          <a:blip r:embed="rId4"/>
          <a:stretch>
            <a:fillRect/>
          </a:stretch>
        </p:blipFill>
        <p:spPr>
          <a:xfrm>
            <a:off x="5920346" y="3769903"/>
            <a:ext cx="4123859" cy="2626687"/>
          </a:xfrm>
          <a:prstGeom prst="rect">
            <a:avLst/>
          </a:prstGeom>
        </p:spPr>
      </p:pic>
    </p:spTree>
    <p:extLst>
      <p:ext uri="{BB962C8B-B14F-4D97-AF65-F5344CB8AC3E}">
        <p14:creationId xmlns:p14="http://schemas.microsoft.com/office/powerpoint/2010/main" val="52097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1000" r="-1000"/>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584200" y="2267902"/>
            <a:ext cx="3784599" cy="4201570"/>
          </a:xfrm>
        </p:spPr>
        <p:txBody>
          <a:bodyPr>
            <a:normAutofit/>
          </a:bodyPr>
          <a:lstStyle/>
          <a:p>
            <a:endParaRPr lang="en-GB" sz="2800"/>
          </a:p>
          <a:p>
            <a:pPr algn="ctr"/>
            <a:r>
              <a:rPr lang="en-GB" sz="6000" err="1">
                <a:solidFill>
                  <a:srgbClr val="00B050"/>
                </a:solidFill>
                <a:effectLst>
                  <a:outerShdw blurRad="38100" dist="38100" dir="2700000" algn="tl">
                    <a:srgbClr val="000000">
                      <a:alpha val="43137"/>
                    </a:srgbClr>
                  </a:outerShdw>
                </a:effectLst>
                <a:latin typeface="Malgecito" panose="02000500000000000000" pitchFamily="2" charset="0"/>
              </a:rPr>
              <a:t>HIgHEr</a:t>
            </a:r>
            <a:r>
              <a:rPr lang="en-GB" sz="3600">
                <a:effectLst>
                  <a:outerShdw blurRad="38100" dist="38100" dir="2700000" algn="tl">
                    <a:srgbClr val="000000">
                      <a:alpha val="43137"/>
                    </a:srgbClr>
                  </a:outerShdw>
                </a:effectLst>
                <a:latin typeface="Malgecito" panose="02000500000000000000" pitchFamily="2" charset="0"/>
              </a:rPr>
              <a:t> </a:t>
            </a:r>
            <a:endParaRPr lang="en-GB" sz="3600" b="1"/>
          </a:p>
          <a:p>
            <a:pPr algn="ctr"/>
            <a:endParaRPr lang="en-GB" sz="3600" b="1"/>
          </a:p>
          <a:p>
            <a:pPr algn="ctr"/>
            <a:r>
              <a:rPr lang="en-GB" sz="3600" b="1"/>
              <a:t>It has </a:t>
            </a:r>
            <a:r>
              <a:rPr lang="en-GB" sz="3600" b="1">
                <a:solidFill>
                  <a:srgbClr val="D8117D"/>
                </a:solidFill>
                <a:effectLst>
                  <a:outerShdw blurRad="38100" dist="38100" dir="2700000" algn="tl">
                    <a:srgbClr val="000000">
                      <a:alpha val="43137"/>
                    </a:srgbClr>
                  </a:outerShdw>
                </a:effectLst>
              </a:rPr>
              <a:t>5.25 </a:t>
            </a:r>
            <a:r>
              <a:rPr lang="en-GB" sz="3600" b="1"/>
              <a:t>sugar cubes </a:t>
            </a:r>
          </a:p>
          <a:p>
            <a:pPr algn="ctr"/>
            <a:r>
              <a:rPr lang="en-GB" sz="2000" b="1"/>
              <a:t>(per serving, 1 slice)</a:t>
            </a:r>
          </a:p>
        </p:txBody>
      </p:sp>
      <p:sp>
        <p:nvSpPr>
          <p:cNvPr id="25" name="Title 3">
            <a:extLst>
              <a:ext uri="{FF2B5EF4-FFF2-40B4-BE49-F238E27FC236}">
                <a16:creationId xmlns:a16="http://schemas.microsoft.com/office/drawing/2014/main" id="{ACA81448-AF33-4A73-BA5E-81D34C42859A}"/>
              </a:ext>
            </a:extLst>
          </p:cNvPr>
          <p:cNvSpPr txBox="1">
            <a:spLocks/>
          </p:cNvSpPr>
          <p:nvPr/>
        </p:nvSpPr>
        <p:spPr>
          <a:xfrm>
            <a:off x="-1" y="1122762"/>
            <a:ext cx="10691813" cy="89630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3527" kern="1200">
                <a:solidFill>
                  <a:schemeClr val="tx1"/>
                </a:solidFill>
                <a:latin typeface="+mj-lt"/>
                <a:ea typeface="+mj-ea"/>
                <a:cs typeface="+mj-cs"/>
              </a:defRPr>
            </a:lvl1p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6 - </a:t>
            </a:r>
            <a:r>
              <a:rPr lang="en-GB" sz="5000" err="1">
                <a:effectLst>
                  <a:outerShdw blurRad="38100" dist="38100" dir="2700000" algn="tl">
                    <a:srgbClr val="000000">
                      <a:alpha val="43137"/>
                    </a:srgbClr>
                  </a:outerShdw>
                </a:effectLst>
                <a:latin typeface="Malgecito" panose="02000500000000000000" pitchFamily="2" charset="0"/>
              </a:rPr>
              <a:t>canaDa</a:t>
            </a:r>
            <a:endParaRPr lang="en-GB" sz="5000">
              <a:effectLst>
                <a:outerShdw blurRad="38100" dist="38100" dir="2700000" algn="tl">
                  <a:srgbClr val="000000">
                    <a:alpha val="43137"/>
                  </a:srgbClr>
                </a:outerShdw>
              </a:effectLst>
              <a:latin typeface="Malgecito" panose="02000500000000000000" pitchFamily="2" charset="0"/>
            </a:endParaRPr>
          </a:p>
        </p:txBody>
      </p:sp>
      <p:pic>
        <p:nvPicPr>
          <p:cNvPr id="26" name="Picture 25" descr="Icon&#10;&#10;Description automatically generated with medium confidence">
            <a:extLst>
              <a:ext uri="{FF2B5EF4-FFF2-40B4-BE49-F238E27FC236}">
                <a16:creationId xmlns:a16="http://schemas.microsoft.com/office/drawing/2014/main" id="{66F02FC9-72F0-4A1C-B6E8-26DC904B57D2}"/>
              </a:ext>
            </a:extLst>
          </p:cNvPr>
          <p:cNvPicPr>
            <a:picLocks noChangeAspect="1"/>
          </p:cNvPicPr>
          <p:nvPr/>
        </p:nvPicPr>
        <p:blipFill>
          <a:blip r:embed="rId4"/>
          <a:stretch>
            <a:fillRect/>
          </a:stretch>
        </p:blipFill>
        <p:spPr>
          <a:xfrm>
            <a:off x="5698865" y="4001075"/>
            <a:ext cx="1146918" cy="1283584"/>
          </a:xfrm>
          <a:prstGeom prst="rect">
            <a:avLst/>
          </a:prstGeom>
        </p:spPr>
      </p:pic>
      <p:pic>
        <p:nvPicPr>
          <p:cNvPr id="28" name="Picture 27" descr="Icon&#10;&#10;Description automatically generated with medium confidence">
            <a:extLst>
              <a:ext uri="{FF2B5EF4-FFF2-40B4-BE49-F238E27FC236}">
                <a16:creationId xmlns:a16="http://schemas.microsoft.com/office/drawing/2014/main" id="{20369131-6824-4BD9-BBC0-8D859CB02B0A}"/>
              </a:ext>
            </a:extLst>
          </p:cNvPr>
          <p:cNvPicPr>
            <a:picLocks noChangeAspect="1"/>
          </p:cNvPicPr>
          <p:nvPr/>
        </p:nvPicPr>
        <p:blipFill>
          <a:blip r:embed="rId4"/>
          <a:stretch>
            <a:fillRect/>
          </a:stretch>
        </p:blipFill>
        <p:spPr>
          <a:xfrm>
            <a:off x="6502706" y="4129027"/>
            <a:ext cx="1146918" cy="1283584"/>
          </a:xfrm>
          <a:prstGeom prst="rect">
            <a:avLst/>
          </a:prstGeom>
        </p:spPr>
      </p:pic>
      <p:pic>
        <p:nvPicPr>
          <p:cNvPr id="29" name="Picture 28" descr="Icon&#10;&#10;Description automatically generated with medium confidence">
            <a:extLst>
              <a:ext uri="{FF2B5EF4-FFF2-40B4-BE49-F238E27FC236}">
                <a16:creationId xmlns:a16="http://schemas.microsoft.com/office/drawing/2014/main" id="{4DAB8878-3249-414E-BD96-F612C2A14533}"/>
              </a:ext>
            </a:extLst>
          </p:cNvPr>
          <p:cNvPicPr>
            <a:picLocks noChangeAspect="1"/>
          </p:cNvPicPr>
          <p:nvPr/>
        </p:nvPicPr>
        <p:blipFill>
          <a:blip r:embed="rId4"/>
          <a:stretch>
            <a:fillRect/>
          </a:stretch>
        </p:blipFill>
        <p:spPr>
          <a:xfrm>
            <a:off x="6159629" y="3304086"/>
            <a:ext cx="1146918" cy="1283584"/>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186336FE-B0FD-422C-B68C-740B268461E5}"/>
              </a:ext>
            </a:extLst>
          </p:cNvPr>
          <p:cNvPicPr>
            <a:picLocks noChangeAspect="1"/>
          </p:cNvPicPr>
          <p:nvPr/>
        </p:nvPicPr>
        <p:blipFill>
          <a:blip r:embed="rId4"/>
          <a:stretch>
            <a:fillRect/>
          </a:stretch>
        </p:blipFill>
        <p:spPr>
          <a:xfrm>
            <a:off x="7360416" y="4184818"/>
            <a:ext cx="1146918" cy="1283584"/>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9D3F04E4-0B90-4BAE-86D0-20E91FE36724}"/>
              </a:ext>
            </a:extLst>
          </p:cNvPr>
          <p:cNvPicPr>
            <a:picLocks noChangeAspect="1"/>
          </p:cNvPicPr>
          <p:nvPr/>
        </p:nvPicPr>
        <p:blipFill>
          <a:blip r:embed="rId4"/>
          <a:stretch>
            <a:fillRect/>
          </a:stretch>
        </p:blipFill>
        <p:spPr>
          <a:xfrm>
            <a:off x="7028931" y="3315851"/>
            <a:ext cx="1146918" cy="1283584"/>
          </a:xfrm>
          <a:prstGeom prst="rect">
            <a:avLst/>
          </a:prstGeom>
        </p:spPr>
      </p:pic>
    </p:spTree>
    <p:extLst>
      <p:ext uri="{BB962C8B-B14F-4D97-AF65-F5344CB8AC3E}">
        <p14:creationId xmlns:p14="http://schemas.microsoft.com/office/powerpoint/2010/main" val="197895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1000"/>
                                        <p:tgtEl>
                                          <p:spTgt spid="28"/>
                                        </p:tgtEl>
                                      </p:cBhvr>
                                    </p:animEffect>
                                    <p:anim calcmode="lin" valueType="num">
                                      <p:cBhvr>
                                        <p:cTn id="26" dur="1000" fill="hold"/>
                                        <p:tgtEl>
                                          <p:spTgt spid="28"/>
                                        </p:tgtEl>
                                        <p:attrNameLst>
                                          <p:attrName>ppt_x</p:attrName>
                                        </p:attrNameLst>
                                      </p:cBhvr>
                                      <p:tavLst>
                                        <p:tav tm="0">
                                          <p:val>
                                            <p:strVal val="#ppt_x"/>
                                          </p:val>
                                        </p:tav>
                                        <p:tav tm="100000">
                                          <p:val>
                                            <p:strVal val="#ppt_x"/>
                                          </p:val>
                                        </p:tav>
                                      </p:tavLst>
                                    </p:anim>
                                    <p:anim calcmode="lin" valueType="num">
                                      <p:cBhvr>
                                        <p:cTn id="27" dur="1000" fill="hold"/>
                                        <p:tgtEl>
                                          <p:spTgt spid="28"/>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1000"/>
                                        <p:tgtEl>
                                          <p:spTgt spid="29"/>
                                        </p:tgtEl>
                                      </p:cBhvr>
                                    </p:animEffect>
                                    <p:anim calcmode="lin" valueType="num">
                                      <p:cBhvr>
                                        <p:cTn id="31" dur="1000" fill="hold"/>
                                        <p:tgtEl>
                                          <p:spTgt spid="29"/>
                                        </p:tgtEl>
                                        <p:attrNameLst>
                                          <p:attrName>ppt_x</p:attrName>
                                        </p:attrNameLst>
                                      </p:cBhvr>
                                      <p:tavLst>
                                        <p:tav tm="0">
                                          <p:val>
                                            <p:strVal val="#ppt_x"/>
                                          </p:val>
                                        </p:tav>
                                        <p:tav tm="100000">
                                          <p:val>
                                            <p:strVal val="#ppt_x"/>
                                          </p:val>
                                        </p:tav>
                                      </p:tavLst>
                                    </p:anim>
                                    <p:anim calcmode="lin" valueType="num">
                                      <p:cBhvr>
                                        <p:cTn id="32" dur="1000" fill="hold"/>
                                        <p:tgtEl>
                                          <p:spTgt spid="29"/>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1000" r="-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67C5F5-4A07-4E18-A75F-A90D14A76322}"/>
              </a:ext>
            </a:extLst>
          </p:cNvPr>
          <p:cNvSpPr>
            <a:spLocks noGrp="1"/>
          </p:cNvSpPr>
          <p:nvPr>
            <p:ph type="title"/>
          </p:nvPr>
        </p:nvSpPr>
        <p:spPr>
          <a:xfrm>
            <a:off x="0" y="1097410"/>
            <a:ext cx="10691813" cy="896302"/>
          </a:xfrm>
        </p:spPr>
        <p:txBody>
          <a:bodyPr>
            <a:normAutofit/>
          </a:body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7 - </a:t>
            </a:r>
            <a:r>
              <a:rPr lang="en-GB" sz="5000" err="1">
                <a:effectLst>
                  <a:outerShdw blurRad="38100" dist="38100" dir="2700000" algn="tl">
                    <a:srgbClr val="000000">
                      <a:alpha val="43137"/>
                    </a:srgbClr>
                  </a:outerShdw>
                </a:effectLst>
                <a:latin typeface="Malgecito" panose="02000500000000000000" pitchFamily="2" charset="0"/>
              </a:rPr>
              <a:t>BarBaDOS</a:t>
            </a:r>
            <a:endParaRPr lang="en-GB" sz="5000">
              <a:effectLst>
                <a:outerShdw blurRad="38100" dist="38100" dir="2700000" algn="tl">
                  <a:srgbClr val="000000">
                    <a:alpha val="43137"/>
                  </a:srgbClr>
                </a:outerShdw>
              </a:effectLst>
              <a:latin typeface="Malgecito" panose="02000500000000000000" pitchFamily="2" charset="0"/>
            </a:endParaRPr>
          </a:p>
        </p:txBody>
      </p:sp>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186530" y="3595253"/>
            <a:ext cx="4946579" cy="3694257"/>
          </a:xfrm>
        </p:spPr>
        <p:txBody>
          <a:bodyPr>
            <a:normAutofit/>
          </a:bodyPr>
          <a:lstStyle/>
          <a:p>
            <a:pPr algn="ctr"/>
            <a:r>
              <a:rPr lang="en-GB" sz="3600" b="1"/>
              <a:t>Does a serving (1 cake) have higher or lower amount of sugar cubes than the Canadian Nanaimo bar?</a:t>
            </a:r>
            <a:endParaRPr lang="en-GB" sz="3600" b="1">
              <a:solidFill>
                <a:srgbClr val="00B050"/>
              </a:solidFill>
            </a:endParaRPr>
          </a:p>
          <a:p>
            <a:pPr algn="ctr"/>
            <a:endParaRPr lang="en-GB" sz="3600" b="1"/>
          </a:p>
        </p:txBody>
      </p:sp>
      <p:sp>
        <p:nvSpPr>
          <p:cNvPr id="7" name="Text Placeholder 5">
            <a:extLst>
              <a:ext uri="{FF2B5EF4-FFF2-40B4-BE49-F238E27FC236}">
                <a16:creationId xmlns:a16="http://schemas.microsoft.com/office/drawing/2014/main" id="{A462AC1D-9918-4D87-AA5D-468A8E2D3A80}"/>
              </a:ext>
            </a:extLst>
          </p:cNvPr>
          <p:cNvSpPr txBox="1">
            <a:spLocks/>
          </p:cNvSpPr>
          <p:nvPr/>
        </p:nvSpPr>
        <p:spPr>
          <a:xfrm>
            <a:off x="186530" y="2011642"/>
            <a:ext cx="10318751" cy="1042177"/>
          </a:xfrm>
          <a:prstGeom prst="rect">
            <a:avLst/>
          </a:prstGeom>
        </p:spPr>
        <p:txBody>
          <a:bodyPr vert="horz" lIns="91440" tIns="45720" rIns="91440" bIns="45720" rtlCol="0">
            <a:noAutofit/>
          </a:bodyPr>
          <a:lstStyle>
            <a:lvl1pPr marL="0" indent="0" algn="l" defTabSz="1007943" rtl="0" eaLnBrk="1" latinLnBrk="0" hangingPunct="1">
              <a:lnSpc>
                <a:spcPct val="90000"/>
              </a:lnSpc>
              <a:spcBef>
                <a:spcPts val="1102"/>
              </a:spcBef>
              <a:buFont typeface="Arial" panose="020B0604020202020204" pitchFamily="34" charset="0"/>
              <a:buNone/>
              <a:defRPr sz="1764" kern="1200">
                <a:solidFill>
                  <a:schemeClr val="tx1"/>
                </a:solidFill>
                <a:latin typeface="+mn-lt"/>
                <a:ea typeface="+mn-ea"/>
                <a:cs typeface="+mn-cs"/>
              </a:defRPr>
            </a:lvl1pPr>
            <a:lvl2pPr marL="503972" indent="0" algn="l" defTabSz="1007943" rtl="0" eaLnBrk="1" latinLnBrk="0" hangingPunct="1">
              <a:lnSpc>
                <a:spcPct val="90000"/>
              </a:lnSpc>
              <a:spcBef>
                <a:spcPts val="551"/>
              </a:spcBef>
              <a:buFont typeface="Arial" panose="020B0604020202020204" pitchFamily="34" charset="0"/>
              <a:buNone/>
              <a:defRPr sz="1543" kern="1200">
                <a:solidFill>
                  <a:schemeClr val="tx1"/>
                </a:solidFill>
                <a:latin typeface="+mn-lt"/>
                <a:ea typeface="+mn-ea"/>
                <a:cs typeface="+mn-cs"/>
              </a:defRPr>
            </a:lvl2pPr>
            <a:lvl3pPr marL="1007943" indent="0" algn="l" defTabSz="1007943" rtl="0" eaLnBrk="1" latinLnBrk="0" hangingPunct="1">
              <a:lnSpc>
                <a:spcPct val="90000"/>
              </a:lnSpc>
              <a:spcBef>
                <a:spcPts val="551"/>
              </a:spcBef>
              <a:buFont typeface="Arial" panose="020B0604020202020204" pitchFamily="34" charset="0"/>
              <a:buNone/>
              <a:defRPr sz="1323" kern="1200">
                <a:solidFill>
                  <a:schemeClr val="tx1"/>
                </a:solidFill>
                <a:latin typeface="+mn-lt"/>
                <a:ea typeface="+mn-ea"/>
                <a:cs typeface="+mn-cs"/>
              </a:defRPr>
            </a:lvl3pPr>
            <a:lvl4pPr marL="1511915"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4pPr>
            <a:lvl5pPr marL="2015886"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5pPr>
            <a:lvl6pPr marL="2519858"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6pPr>
            <a:lvl7pPr marL="3023829"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7pPr>
            <a:lvl8pPr marL="3527801"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8pPr>
            <a:lvl9pPr marL="4031772"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9pPr>
          </a:lstStyle>
          <a:p>
            <a:pPr algn="ctr"/>
            <a:r>
              <a:rPr lang="en-GB" sz="3100" b="1">
                <a:solidFill>
                  <a:srgbClr val="00B050"/>
                </a:solidFill>
              </a:rPr>
              <a:t>Sugar Cake is made with coconut and sugar and baked in moulds. It is very popular amongst children and adults in Barbados.</a:t>
            </a:r>
            <a:endParaRPr lang="en-GB" sz="3100" b="1"/>
          </a:p>
        </p:txBody>
      </p:sp>
      <p:pic>
        <p:nvPicPr>
          <p:cNvPr id="2" name="Picture 4">
            <a:extLst>
              <a:ext uri="{FF2B5EF4-FFF2-40B4-BE49-F238E27FC236}">
                <a16:creationId xmlns:a16="http://schemas.microsoft.com/office/drawing/2014/main" id="{A5237D24-BEF3-85CB-8975-549327E68748}"/>
              </a:ext>
            </a:extLst>
          </p:cNvPr>
          <p:cNvPicPr>
            <a:picLocks noChangeAspect="1"/>
          </p:cNvPicPr>
          <p:nvPr/>
        </p:nvPicPr>
        <p:blipFill>
          <a:blip r:embed="rId4"/>
          <a:stretch>
            <a:fillRect/>
          </a:stretch>
        </p:blipFill>
        <p:spPr>
          <a:xfrm>
            <a:off x="5451552" y="3599527"/>
            <a:ext cx="3967462" cy="2513008"/>
          </a:xfrm>
          <a:prstGeom prst="rect">
            <a:avLst/>
          </a:prstGeom>
        </p:spPr>
      </p:pic>
    </p:spTree>
    <p:extLst>
      <p:ext uri="{BB962C8B-B14F-4D97-AF65-F5344CB8AC3E}">
        <p14:creationId xmlns:p14="http://schemas.microsoft.com/office/powerpoint/2010/main" val="29732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1000" r="-1000"/>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584200" y="2267902"/>
            <a:ext cx="3784599" cy="4201570"/>
          </a:xfrm>
        </p:spPr>
        <p:txBody>
          <a:bodyPr>
            <a:normAutofit/>
          </a:bodyPr>
          <a:lstStyle/>
          <a:p>
            <a:endParaRPr lang="en-GB" sz="2800"/>
          </a:p>
          <a:p>
            <a:pPr algn="ctr"/>
            <a:r>
              <a:rPr lang="en-GB" sz="6000" err="1">
                <a:solidFill>
                  <a:srgbClr val="00B050"/>
                </a:solidFill>
                <a:effectLst>
                  <a:outerShdw blurRad="38100" dist="38100" dir="2700000" algn="tl">
                    <a:srgbClr val="000000">
                      <a:alpha val="43137"/>
                    </a:srgbClr>
                  </a:outerShdw>
                </a:effectLst>
                <a:latin typeface="Malgecito" panose="02000500000000000000" pitchFamily="2" charset="0"/>
              </a:rPr>
              <a:t>HIgHEr</a:t>
            </a:r>
            <a:r>
              <a:rPr lang="en-GB" sz="3600">
                <a:effectLst>
                  <a:outerShdw blurRad="38100" dist="38100" dir="2700000" algn="tl">
                    <a:srgbClr val="000000">
                      <a:alpha val="43137"/>
                    </a:srgbClr>
                  </a:outerShdw>
                </a:effectLst>
                <a:latin typeface="Malgecito" panose="02000500000000000000" pitchFamily="2" charset="0"/>
              </a:rPr>
              <a:t> </a:t>
            </a:r>
            <a:endParaRPr lang="en-GB" sz="3600" b="1"/>
          </a:p>
          <a:p>
            <a:pPr algn="ctr"/>
            <a:endParaRPr lang="en-GB" sz="3600" b="1"/>
          </a:p>
          <a:p>
            <a:pPr algn="ctr"/>
            <a:r>
              <a:rPr lang="en-GB" sz="3600" b="1"/>
              <a:t>It has </a:t>
            </a:r>
            <a:r>
              <a:rPr lang="en-GB" sz="3600" b="1">
                <a:solidFill>
                  <a:srgbClr val="D8117D"/>
                </a:solidFill>
                <a:effectLst>
                  <a:outerShdw blurRad="38100" dist="38100" dir="2700000" algn="tl">
                    <a:srgbClr val="000000">
                      <a:alpha val="43137"/>
                    </a:srgbClr>
                  </a:outerShdw>
                </a:effectLst>
              </a:rPr>
              <a:t>8.5 </a:t>
            </a:r>
            <a:r>
              <a:rPr lang="en-GB" sz="3600" b="1"/>
              <a:t>sugar cubes </a:t>
            </a:r>
          </a:p>
          <a:p>
            <a:pPr algn="ctr"/>
            <a:r>
              <a:rPr lang="en-GB" sz="2000" b="1"/>
              <a:t>(per serving, 1 cake)</a:t>
            </a:r>
          </a:p>
        </p:txBody>
      </p:sp>
      <p:sp>
        <p:nvSpPr>
          <p:cNvPr id="25" name="Title 3">
            <a:extLst>
              <a:ext uri="{FF2B5EF4-FFF2-40B4-BE49-F238E27FC236}">
                <a16:creationId xmlns:a16="http://schemas.microsoft.com/office/drawing/2014/main" id="{ACA81448-AF33-4A73-BA5E-81D34C42859A}"/>
              </a:ext>
            </a:extLst>
          </p:cNvPr>
          <p:cNvSpPr txBox="1">
            <a:spLocks/>
          </p:cNvSpPr>
          <p:nvPr/>
        </p:nvSpPr>
        <p:spPr>
          <a:xfrm>
            <a:off x="-1" y="1122762"/>
            <a:ext cx="10691813" cy="89630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3527" kern="1200">
                <a:solidFill>
                  <a:schemeClr val="tx1"/>
                </a:solidFill>
                <a:latin typeface="+mj-lt"/>
                <a:ea typeface="+mj-ea"/>
                <a:cs typeface="+mj-cs"/>
              </a:defRPr>
            </a:lvl1p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7 - </a:t>
            </a:r>
            <a:r>
              <a:rPr lang="en-GB" sz="5000" err="1">
                <a:effectLst>
                  <a:outerShdw blurRad="38100" dist="38100" dir="2700000" algn="tl">
                    <a:srgbClr val="000000">
                      <a:alpha val="43137"/>
                    </a:srgbClr>
                  </a:outerShdw>
                </a:effectLst>
                <a:latin typeface="Malgecito" panose="02000500000000000000" pitchFamily="2" charset="0"/>
              </a:rPr>
              <a:t>BarBaDOS</a:t>
            </a:r>
            <a:endParaRPr lang="en-GB" sz="5000">
              <a:effectLst>
                <a:outerShdw blurRad="38100" dist="38100" dir="2700000" algn="tl">
                  <a:srgbClr val="000000">
                    <a:alpha val="43137"/>
                  </a:srgbClr>
                </a:outerShdw>
              </a:effectLst>
              <a:latin typeface="Malgecito" panose="02000500000000000000" pitchFamily="2" charset="0"/>
            </a:endParaRPr>
          </a:p>
        </p:txBody>
      </p:sp>
      <p:pic>
        <p:nvPicPr>
          <p:cNvPr id="11" name="Picture 10" descr="Icon&#10;&#10;Description automatically generated with medium confidence">
            <a:extLst>
              <a:ext uri="{FF2B5EF4-FFF2-40B4-BE49-F238E27FC236}">
                <a16:creationId xmlns:a16="http://schemas.microsoft.com/office/drawing/2014/main" id="{62C7A2A3-DFD5-4E54-B3EA-74319F325336}"/>
              </a:ext>
            </a:extLst>
          </p:cNvPr>
          <p:cNvPicPr>
            <a:picLocks noChangeAspect="1"/>
          </p:cNvPicPr>
          <p:nvPr/>
        </p:nvPicPr>
        <p:blipFill>
          <a:blip r:embed="rId4"/>
          <a:stretch>
            <a:fillRect/>
          </a:stretch>
        </p:blipFill>
        <p:spPr>
          <a:xfrm>
            <a:off x="5345906" y="4090815"/>
            <a:ext cx="1146918" cy="1283584"/>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67611A41-1860-4EE0-B892-CCECA2A22EA5}"/>
              </a:ext>
            </a:extLst>
          </p:cNvPr>
          <p:cNvPicPr>
            <a:picLocks noChangeAspect="1"/>
          </p:cNvPicPr>
          <p:nvPr/>
        </p:nvPicPr>
        <p:blipFill>
          <a:blip r:embed="rId4"/>
          <a:stretch>
            <a:fillRect/>
          </a:stretch>
        </p:blipFill>
        <p:spPr>
          <a:xfrm>
            <a:off x="6149747" y="4218767"/>
            <a:ext cx="1146918" cy="1283584"/>
          </a:xfrm>
          <a:prstGeom prst="rect">
            <a:avLst/>
          </a:prstGeom>
        </p:spPr>
      </p:pic>
      <p:pic>
        <p:nvPicPr>
          <p:cNvPr id="13" name="Picture 12" descr="Icon&#10;&#10;Description automatically generated with medium confidence">
            <a:extLst>
              <a:ext uri="{FF2B5EF4-FFF2-40B4-BE49-F238E27FC236}">
                <a16:creationId xmlns:a16="http://schemas.microsoft.com/office/drawing/2014/main" id="{20D25386-5753-4760-AA56-7C65FA7C6A6F}"/>
              </a:ext>
            </a:extLst>
          </p:cNvPr>
          <p:cNvPicPr>
            <a:picLocks noChangeAspect="1"/>
          </p:cNvPicPr>
          <p:nvPr/>
        </p:nvPicPr>
        <p:blipFill>
          <a:blip r:embed="rId4"/>
          <a:stretch>
            <a:fillRect/>
          </a:stretch>
        </p:blipFill>
        <p:spPr>
          <a:xfrm>
            <a:off x="6940888" y="4372119"/>
            <a:ext cx="1146918" cy="1283584"/>
          </a:xfrm>
          <a:prstGeom prst="rect">
            <a:avLst/>
          </a:prstGeom>
        </p:spPr>
      </p:pic>
      <p:pic>
        <p:nvPicPr>
          <p:cNvPr id="14" name="Picture 13" descr="Icon&#10;&#10;Description automatically generated with medium confidence">
            <a:extLst>
              <a:ext uri="{FF2B5EF4-FFF2-40B4-BE49-F238E27FC236}">
                <a16:creationId xmlns:a16="http://schemas.microsoft.com/office/drawing/2014/main" id="{57239D2A-4CD1-40B5-9D15-2BE6026241B5}"/>
              </a:ext>
            </a:extLst>
          </p:cNvPr>
          <p:cNvPicPr>
            <a:picLocks noChangeAspect="1"/>
          </p:cNvPicPr>
          <p:nvPr/>
        </p:nvPicPr>
        <p:blipFill>
          <a:blip r:embed="rId4"/>
          <a:stretch>
            <a:fillRect/>
          </a:stretch>
        </p:blipFill>
        <p:spPr>
          <a:xfrm>
            <a:off x="5806670" y="3352104"/>
            <a:ext cx="1146918" cy="1283584"/>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4E5D5D7E-D471-4303-8AB7-40E4C723D8BC}"/>
              </a:ext>
            </a:extLst>
          </p:cNvPr>
          <p:cNvPicPr>
            <a:picLocks noChangeAspect="1"/>
          </p:cNvPicPr>
          <p:nvPr/>
        </p:nvPicPr>
        <p:blipFill>
          <a:blip r:embed="rId4"/>
          <a:stretch>
            <a:fillRect/>
          </a:stretch>
        </p:blipFill>
        <p:spPr>
          <a:xfrm>
            <a:off x="6520604" y="3581719"/>
            <a:ext cx="1146918" cy="1283584"/>
          </a:xfrm>
          <a:prstGeom prst="rect">
            <a:avLst/>
          </a:prstGeom>
        </p:spPr>
      </p:pic>
      <p:pic>
        <p:nvPicPr>
          <p:cNvPr id="16" name="Picture 15" descr="Icon&#10;&#10;Description automatically generated with medium confidence">
            <a:extLst>
              <a:ext uri="{FF2B5EF4-FFF2-40B4-BE49-F238E27FC236}">
                <a16:creationId xmlns:a16="http://schemas.microsoft.com/office/drawing/2014/main" id="{9A290E9D-6FC0-4445-A29B-25D9468FCB24}"/>
              </a:ext>
            </a:extLst>
          </p:cNvPr>
          <p:cNvPicPr>
            <a:picLocks noChangeAspect="1"/>
          </p:cNvPicPr>
          <p:nvPr/>
        </p:nvPicPr>
        <p:blipFill>
          <a:blip r:embed="rId4"/>
          <a:stretch>
            <a:fillRect/>
          </a:stretch>
        </p:blipFill>
        <p:spPr>
          <a:xfrm>
            <a:off x="6264000" y="2760663"/>
            <a:ext cx="1146918" cy="1283584"/>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8D966AB8-0CD5-4062-9B3C-2B0E754D0475}"/>
              </a:ext>
            </a:extLst>
          </p:cNvPr>
          <p:cNvPicPr>
            <a:picLocks noChangeAspect="1"/>
          </p:cNvPicPr>
          <p:nvPr/>
        </p:nvPicPr>
        <p:blipFill>
          <a:blip r:embed="rId4"/>
          <a:stretch>
            <a:fillRect/>
          </a:stretch>
        </p:blipFill>
        <p:spPr>
          <a:xfrm>
            <a:off x="8216044" y="3212404"/>
            <a:ext cx="1146918" cy="1283584"/>
          </a:xfrm>
          <a:prstGeom prst="rect">
            <a:avLst/>
          </a:prstGeom>
        </p:spPr>
      </p:pic>
      <p:pic>
        <p:nvPicPr>
          <p:cNvPr id="18" name="Picture 17" descr="Icon&#10;&#10;Description automatically generated with medium confidence">
            <a:extLst>
              <a:ext uri="{FF2B5EF4-FFF2-40B4-BE49-F238E27FC236}">
                <a16:creationId xmlns:a16="http://schemas.microsoft.com/office/drawing/2014/main" id="{B73A151C-E919-4DB2-840A-E73B9F8C939E}"/>
              </a:ext>
            </a:extLst>
          </p:cNvPr>
          <p:cNvPicPr>
            <a:picLocks noChangeAspect="1"/>
          </p:cNvPicPr>
          <p:nvPr/>
        </p:nvPicPr>
        <p:blipFill>
          <a:blip r:embed="rId4"/>
          <a:stretch>
            <a:fillRect/>
          </a:stretch>
        </p:blipFill>
        <p:spPr>
          <a:xfrm>
            <a:off x="8978941" y="3352104"/>
            <a:ext cx="1146918" cy="1283584"/>
          </a:xfrm>
          <a:prstGeom prst="rect">
            <a:avLst/>
          </a:prstGeom>
        </p:spPr>
      </p:pic>
    </p:spTree>
    <p:extLst>
      <p:ext uri="{BB962C8B-B14F-4D97-AF65-F5344CB8AC3E}">
        <p14:creationId xmlns:p14="http://schemas.microsoft.com/office/powerpoint/2010/main" val="136426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1000"/>
                                        <p:tgtEl>
                                          <p:spTgt spid="15"/>
                                        </p:tgtEl>
                                      </p:cBhvr>
                                    </p:animEffect>
                                    <p:anim calcmode="lin" valueType="num">
                                      <p:cBhvr>
                                        <p:cTn id="41" dur="1000" fill="hold"/>
                                        <p:tgtEl>
                                          <p:spTgt spid="15"/>
                                        </p:tgtEl>
                                        <p:attrNameLst>
                                          <p:attrName>ppt_x</p:attrName>
                                        </p:attrNameLst>
                                      </p:cBhvr>
                                      <p:tavLst>
                                        <p:tav tm="0">
                                          <p:val>
                                            <p:strVal val="#ppt_x"/>
                                          </p:val>
                                        </p:tav>
                                        <p:tav tm="100000">
                                          <p:val>
                                            <p:strVal val="#ppt_x"/>
                                          </p:val>
                                        </p:tav>
                                      </p:tavLst>
                                    </p:anim>
                                    <p:anim calcmode="lin" valueType="num">
                                      <p:cBhvr>
                                        <p:cTn id="42" dur="1000" fill="hold"/>
                                        <p:tgtEl>
                                          <p:spTgt spid="1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1000"/>
                                        <p:tgtEl>
                                          <p:spTgt spid="16"/>
                                        </p:tgtEl>
                                      </p:cBhvr>
                                    </p:animEffect>
                                    <p:anim calcmode="lin" valueType="num">
                                      <p:cBhvr>
                                        <p:cTn id="46" dur="1000" fill="hold"/>
                                        <p:tgtEl>
                                          <p:spTgt spid="16"/>
                                        </p:tgtEl>
                                        <p:attrNameLst>
                                          <p:attrName>ppt_x</p:attrName>
                                        </p:attrNameLst>
                                      </p:cBhvr>
                                      <p:tavLst>
                                        <p:tav tm="0">
                                          <p:val>
                                            <p:strVal val="#ppt_x"/>
                                          </p:val>
                                        </p:tav>
                                        <p:tav tm="100000">
                                          <p:val>
                                            <p:strVal val="#ppt_x"/>
                                          </p:val>
                                        </p:tav>
                                      </p:tavLst>
                                    </p:anim>
                                    <p:anim calcmode="lin" valueType="num">
                                      <p:cBhvr>
                                        <p:cTn id="47" dur="1000" fill="hold"/>
                                        <p:tgtEl>
                                          <p:spTgt spid="16"/>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1000" r="-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67C5F5-4A07-4E18-A75F-A90D14A76322}"/>
              </a:ext>
            </a:extLst>
          </p:cNvPr>
          <p:cNvSpPr>
            <a:spLocks noGrp="1"/>
          </p:cNvSpPr>
          <p:nvPr>
            <p:ph type="title"/>
          </p:nvPr>
        </p:nvSpPr>
        <p:spPr>
          <a:xfrm>
            <a:off x="0" y="1097410"/>
            <a:ext cx="10691813" cy="896302"/>
          </a:xfrm>
        </p:spPr>
        <p:txBody>
          <a:bodyPr>
            <a:normAutofit/>
          </a:body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8 - </a:t>
            </a:r>
            <a:r>
              <a:rPr lang="en-GB" sz="5000" err="1">
                <a:effectLst>
                  <a:outerShdw blurRad="38100" dist="38100" dir="2700000" algn="tl">
                    <a:srgbClr val="000000">
                      <a:alpha val="43137"/>
                    </a:srgbClr>
                  </a:outerShdw>
                </a:effectLst>
                <a:latin typeface="Malgecito" panose="02000500000000000000" pitchFamily="2" charset="0"/>
              </a:rPr>
              <a:t>cYprUS</a:t>
            </a:r>
            <a:endParaRPr lang="en-GB" sz="5000">
              <a:effectLst>
                <a:outerShdw blurRad="38100" dist="38100" dir="2700000" algn="tl">
                  <a:srgbClr val="000000">
                    <a:alpha val="43137"/>
                  </a:srgbClr>
                </a:outerShdw>
              </a:effectLst>
              <a:latin typeface="Malgecito" panose="02000500000000000000" pitchFamily="2" charset="0"/>
            </a:endParaRPr>
          </a:p>
        </p:txBody>
      </p:sp>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186530" y="3595253"/>
            <a:ext cx="4946579" cy="3694257"/>
          </a:xfrm>
        </p:spPr>
        <p:txBody>
          <a:bodyPr>
            <a:normAutofit/>
          </a:bodyPr>
          <a:lstStyle/>
          <a:p>
            <a:pPr algn="ctr"/>
            <a:r>
              <a:rPr lang="en-GB" sz="3600" b="1"/>
              <a:t>Does a serving (1 slice) have higher or lower amount of sugar cubes than the </a:t>
            </a:r>
            <a:r>
              <a:rPr lang="en-GB" sz="3600" b="1" err="1"/>
              <a:t>Bajun</a:t>
            </a:r>
            <a:r>
              <a:rPr lang="en-GB" sz="3600" b="1"/>
              <a:t> Sugar Cake?</a:t>
            </a:r>
            <a:endParaRPr lang="en-GB" sz="3600" b="1">
              <a:solidFill>
                <a:srgbClr val="00B050"/>
              </a:solidFill>
            </a:endParaRPr>
          </a:p>
          <a:p>
            <a:pPr algn="ctr"/>
            <a:endParaRPr lang="en-GB" sz="3600" b="1"/>
          </a:p>
        </p:txBody>
      </p:sp>
      <p:sp>
        <p:nvSpPr>
          <p:cNvPr id="7" name="Text Placeholder 5">
            <a:extLst>
              <a:ext uri="{FF2B5EF4-FFF2-40B4-BE49-F238E27FC236}">
                <a16:creationId xmlns:a16="http://schemas.microsoft.com/office/drawing/2014/main" id="{A462AC1D-9918-4D87-AA5D-468A8E2D3A80}"/>
              </a:ext>
            </a:extLst>
          </p:cNvPr>
          <p:cNvSpPr txBox="1">
            <a:spLocks/>
          </p:cNvSpPr>
          <p:nvPr/>
        </p:nvSpPr>
        <p:spPr>
          <a:xfrm>
            <a:off x="186530" y="2011642"/>
            <a:ext cx="10318751" cy="1042177"/>
          </a:xfrm>
          <a:prstGeom prst="rect">
            <a:avLst/>
          </a:prstGeom>
        </p:spPr>
        <p:txBody>
          <a:bodyPr vert="horz" lIns="91440" tIns="45720" rIns="91440" bIns="45720" rtlCol="0">
            <a:noAutofit/>
          </a:bodyPr>
          <a:lstStyle>
            <a:lvl1pPr marL="0" indent="0" algn="l" defTabSz="1007943" rtl="0" eaLnBrk="1" latinLnBrk="0" hangingPunct="1">
              <a:lnSpc>
                <a:spcPct val="90000"/>
              </a:lnSpc>
              <a:spcBef>
                <a:spcPts val="1102"/>
              </a:spcBef>
              <a:buFont typeface="Arial" panose="020B0604020202020204" pitchFamily="34" charset="0"/>
              <a:buNone/>
              <a:defRPr sz="1764" kern="1200">
                <a:solidFill>
                  <a:schemeClr val="tx1"/>
                </a:solidFill>
                <a:latin typeface="+mn-lt"/>
                <a:ea typeface="+mn-ea"/>
                <a:cs typeface="+mn-cs"/>
              </a:defRPr>
            </a:lvl1pPr>
            <a:lvl2pPr marL="503972" indent="0" algn="l" defTabSz="1007943" rtl="0" eaLnBrk="1" latinLnBrk="0" hangingPunct="1">
              <a:lnSpc>
                <a:spcPct val="90000"/>
              </a:lnSpc>
              <a:spcBef>
                <a:spcPts val="551"/>
              </a:spcBef>
              <a:buFont typeface="Arial" panose="020B0604020202020204" pitchFamily="34" charset="0"/>
              <a:buNone/>
              <a:defRPr sz="1543" kern="1200">
                <a:solidFill>
                  <a:schemeClr val="tx1"/>
                </a:solidFill>
                <a:latin typeface="+mn-lt"/>
                <a:ea typeface="+mn-ea"/>
                <a:cs typeface="+mn-cs"/>
              </a:defRPr>
            </a:lvl2pPr>
            <a:lvl3pPr marL="1007943" indent="0" algn="l" defTabSz="1007943" rtl="0" eaLnBrk="1" latinLnBrk="0" hangingPunct="1">
              <a:lnSpc>
                <a:spcPct val="90000"/>
              </a:lnSpc>
              <a:spcBef>
                <a:spcPts val="551"/>
              </a:spcBef>
              <a:buFont typeface="Arial" panose="020B0604020202020204" pitchFamily="34" charset="0"/>
              <a:buNone/>
              <a:defRPr sz="1323" kern="1200">
                <a:solidFill>
                  <a:schemeClr val="tx1"/>
                </a:solidFill>
                <a:latin typeface="+mn-lt"/>
                <a:ea typeface="+mn-ea"/>
                <a:cs typeface="+mn-cs"/>
              </a:defRPr>
            </a:lvl3pPr>
            <a:lvl4pPr marL="1511915"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4pPr>
            <a:lvl5pPr marL="2015886"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5pPr>
            <a:lvl6pPr marL="2519858"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6pPr>
            <a:lvl7pPr marL="3023829"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7pPr>
            <a:lvl8pPr marL="3527801"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8pPr>
            <a:lvl9pPr marL="4031772"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9pPr>
          </a:lstStyle>
          <a:p>
            <a:pPr algn="ctr"/>
            <a:r>
              <a:rPr lang="en-GB" sz="3100" b="1">
                <a:solidFill>
                  <a:srgbClr val="00B050"/>
                </a:solidFill>
              </a:rPr>
              <a:t>Baklava is a rich, syrupy &amp; buttery sweet made from layers of crispy pastry. The pastry usually contains a nut filling &amp; the sweet taste comes from the sugar syrup or honey.</a:t>
            </a:r>
            <a:endParaRPr lang="en-GB" sz="3100" b="1"/>
          </a:p>
        </p:txBody>
      </p:sp>
      <p:pic>
        <p:nvPicPr>
          <p:cNvPr id="2" name="Picture 2">
            <a:extLst>
              <a:ext uri="{FF2B5EF4-FFF2-40B4-BE49-F238E27FC236}">
                <a16:creationId xmlns:a16="http://schemas.microsoft.com/office/drawing/2014/main" id="{5602CE1D-8677-24E8-737D-782A04F7F001}"/>
              </a:ext>
            </a:extLst>
          </p:cNvPr>
          <p:cNvPicPr>
            <a:picLocks noChangeAspect="1"/>
          </p:cNvPicPr>
          <p:nvPr/>
        </p:nvPicPr>
        <p:blipFill>
          <a:blip r:embed="rId4"/>
          <a:stretch>
            <a:fillRect/>
          </a:stretch>
        </p:blipFill>
        <p:spPr>
          <a:xfrm>
            <a:off x="5508375" y="3599527"/>
            <a:ext cx="4223383" cy="2683527"/>
          </a:xfrm>
          <a:prstGeom prst="rect">
            <a:avLst/>
          </a:prstGeom>
        </p:spPr>
      </p:pic>
    </p:spTree>
    <p:extLst>
      <p:ext uri="{BB962C8B-B14F-4D97-AF65-F5344CB8AC3E}">
        <p14:creationId xmlns:p14="http://schemas.microsoft.com/office/powerpoint/2010/main" val="422030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1000" r="-1000"/>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584200" y="2267902"/>
            <a:ext cx="3784599" cy="4201570"/>
          </a:xfrm>
        </p:spPr>
        <p:txBody>
          <a:bodyPr>
            <a:normAutofit/>
          </a:bodyPr>
          <a:lstStyle/>
          <a:p>
            <a:endParaRPr lang="en-GB" sz="2800"/>
          </a:p>
          <a:p>
            <a:pPr algn="ctr"/>
            <a:r>
              <a:rPr lang="en-GB" sz="6000" err="1">
                <a:solidFill>
                  <a:srgbClr val="00B050"/>
                </a:solidFill>
                <a:effectLst>
                  <a:outerShdw blurRad="38100" dist="38100" dir="2700000" algn="tl">
                    <a:srgbClr val="000000">
                      <a:alpha val="43137"/>
                    </a:srgbClr>
                  </a:outerShdw>
                </a:effectLst>
                <a:latin typeface="Malgecito" panose="02000500000000000000" pitchFamily="2" charset="0"/>
              </a:rPr>
              <a:t>lOWEr</a:t>
            </a:r>
            <a:r>
              <a:rPr lang="en-GB" sz="3600">
                <a:effectLst>
                  <a:outerShdw blurRad="38100" dist="38100" dir="2700000" algn="tl">
                    <a:srgbClr val="000000">
                      <a:alpha val="43137"/>
                    </a:srgbClr>
                  </a:outerShdw>
                </a:effectLst>
                <a:latin typeface="Malgecito" panose="02000500000000000000" pitchFamily="2" charset="0"/>
              </a:rPr>
              <a:t> </a:t>
            </a:r>
            <a:endParaRPr lang="en-GB" sz="3600" b="1"/>
          </a:p>
          <a:p>
            <a:pPr algn="ctr"/>
            <a:endParaRPr lang="en-GB" sz="3600" b="1"/>
          </a:p>
          <a:p>
            <a:pPr algn="ctr"/>
            <a:r>
              <a:rPr lang="en-GB" sz="3600" b="1"/>
              <a:t>It has </a:t>
            </a:r>
            <a:r>
              <a:rPr lang="en-GB" sz="3600" b="1">
                <a:solidFill>
                  <a:srgbClr val="D8117D"/>
                </a:solidFill>
                <a:effectLst>
                  <a:outerShdw blurRad="38100" dist="38100" dir="2700000" algn="tl">
                    <a:srgbClr val="000000">
                      <a:alpha val="43137"/>
                    </a:srgbClr>
                  </a:outerShdw>
                </a:effectLst>
              </a:rPr>
              <a:t>4.25 </a:t>
            </a:r>
            <a:r>
              <a:rPr lang="en-GB" sz="3600" b="1"/>
              <a:t>sugar cubes </a:t>
            </a:r>
          </a:p>
          <a:p>
            <a:pPr algn="ctr"/>
            <a:r>
              <a:rPr lang="en-GB" sz="2000" b="1"/>
              <a:t>(per serving, 1 slice)</a:t>
            </a:r>
          </a:p>
        </p:txBody>
      </p:sp>
      <p:sp>
        <p:nvSpPr>
          <p:cNvPr id="25" name="Title 3">
            <a:extLst>
              <a:ext uri="{FF2B5EF4-FFF2-40B4-BE49-F238E27FC236}">
                <a16:creationId xmlns:a16="http://schemas.microsoft.com/office/drawing/2014/main" id="{ACA81448-AF33-4A73-BA5E-81D34C42859A}"/>
              </a:ext>
            </a:extLst>
          </p:cNvPr>
          <p:cNvSpPr txBox="1">
            <a:spLocks/>
          </p:cNvSpPr>
          <p:nvPr/>
        </p:nvSpPr>
        <p:spPr>
          <a:xfrm>
            <a:off x="-1" y="1122762"/>
            <a:ext cx="10691813" cy="89630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3527" kern="1200">
                <a:solidFill>
                  <a:schemeClr val="tx1"/>
                </a:solidFill>
                <a:latin typeface="+mj-lt"/>
                <a:ea typeface="+mj-ea"/>
                <a:cs typeface="+mj-cs"/>
              </a:defRPr>
            </a:lvl1p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8 - </a:t>
            </a:r>
            <a:r>
              <a:rPr lang="en-GB" sz="5000" err="1">
                <a:effectLst>
                  <a:outerShdw blurRad="38100" dist="38100" dir="2700000" algn="tl">
                    <a:srgbClr val="000000">
                      <a:alpha val="43137"/>
                    </a:srgbClr>
                  </a:outerShdw>
                </a:effectLst>
                <a:latin typeface="Malgecito" panose="02000500000000000000" pitchFamily="2" charset="0"/>
              </a:rPr>
              <a:t>cYprUS</a:t>
            </a:r>
            <a:endParaRPr lang="en-GB" sz="5000">
              <a:effectLst>
                <a:outerShdw blurRad="38100" dist="38100" dir="2700000" algn="tl">
                  <a:srgbClr val="000000">
                    <a:alpha val="43137"/>
                  </a:srgbClr>
                </a:outerShdw>
              </a:effectLst>
              <a:latin typeface="Malgecito" panose="02000500000000000000" pitchFamily="2" charset="0"/>
            </a:endParaRPr>
          </a:p>
        </p:txBody>
      </p:sp>
      <p:pic>
        <p:nvPicPr>
          <p:cNvPr id="19" name="Picture 18" descr="Icon&#10;&#10;Description automatically generated with medium confidence">
            <a:extLst>
              <a:ext uri="{FF2B5EF4-FFF2-40B4-BE49-F238E27FC236}">
                <a16:creationId xmlns:a16="http://schemas.microsoft.com/office/drawing/2014/main" id="{A17F8EF9-50D7-42B8-A7A6-ACA4B6A78EB7}"/>
              </a:ext>
            </a:extLst>
          </p:cNvPr>
          <p:cNvPicPr>
            <a:picLocks noChangeAspect="1"/>
          </p:cNvPicPr>
          <p:nvPr/>
        </p:nvPicPr>
        <p:blipFill>
          <a:blip r:embed="rId4"/>
          <a:stretch>
            <a:fillRect/>
          </a:stretch>
        </p:blipFill>
        <p:spPr>
          <a:xfrm>
            <a:off x="5698865" y="4001075"/>
            <a:ext cx="1146918" cy="1283584"/>
          </a:xfrm>
          <a:prstGeom prst="rect">
            <a:avLst/>
          </a:prstGeom>
        </p:spPr>
      </p:pic>
      <p:pic>
        <p:nvPicPr>
          <p:cNvPr id="20" name="Picture 19" descr="Icon&#10;&#10;Description automatically generated with medium confidence">
            <a:extLst>
              <a:ext uri="{FF2B5EF4-FFF2-40B4-BE49-F238E27FC236}">
                <a16:creationId xmlns:a16="http://schemas.microsoft.com/office/drawing/2014/main" id="{15954311-E0E8-4635-8457-8403B689137E}"/>
              </a:ext>
            </a:extLst>
          </p:cNvPr>
          <p:cNvPicPr>
            <a:picLocks noChangeAspect="1"/>
          </p:cNvPicPr>
          <p:nvPr/>
        </p:nvPicPr>
        <p:blipFill>
          <a:blip r:embed="rId4"/>
          <a:stretch>
            <a:fillRect/>
          </a:stretch>
        </p:blipFill>
        <p:spPr>
          <a:xfrm>
            <a:off x="6502706" y="4129027"/>
            <a:ext cx="1146918" cy="1283584"/>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9D4C24A1-C31F-4957-A7CF-F0B2970D9B98}"/>
              </a:ext>
            </a:extLst>
          </p:cNvPr>
          <p:cNvPicPr>
            <a:picLocks noChangeAspect="1"/>
          </p:cNvPicPr>
          <p:nvPr/>
        </p:nvPicPr>
        <p:blipFill>
          <a:blip r:embed="rId4"/>
          <a:stretch>
            <a:fillRect/>
          </a:stretch>
        </p:blipFill>
        <p:spPr>
          <a:xfrm>
            <a:off x="6159629" y="3304086"/>
            <a:ext cx="1146918" cy="1283584"/>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253C3947-C6AB-4655-A1B1-FCA37C8E5D02}"/>
              </a:ext>
            </a:extLst>
          </p:cNvPr>
          <p:cNvPicPr>
            <a:picLocks noChangeAspect="1"/>
          </p:cNvPicPr>
          <p:nvPr/>
        </p:nvPicPr>
        <p:blipFill>
          <a:blip r:embed="rId4"/>
          <a:stretch>
            <a:fillRect/>
          </a:stretch>
        </p:blipFill>
        <p:spPr>
          <a:xfrm>
            <a:off x="7028931" y="3315851"/>
            <a:ext cx="1146918" cy="1283584"/>
          </a:xfrm>
          <a:prstGeom prst="rect">
            <a:avLst/>
          </a:prstGeom>
        </p:spPr>
      </p:pic>
    </p:spTree>
    <p:extLst>
      <p:ext uri="{BB962C8B-B14F-4D97-AF65-F5344CB8AC3E}">
        <p14:creationId xmlns:p14="http://schemas.microsoft.com/office/powerpoint/2010/main" val="156882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000"/>
                                        <p:tgtEl>
                                          <p:spTgt spid="21"/>
                                        </p:tgtEl>
                                      </p:cBhvr>
                                    </p:animEffect>
                                    <p:anim calcmode="lin" valueType="num">
                                      <p:cBhvr>
                                        <p:cTn id="31" dur="1000" fill="hold"/>
                                        <p:tgtEl>
                                          <p:spTgt spid="21"/>
                                        </p:tgtEl>
                                        <p:attrNameLst>
                                          <p:attrName>ppt_x</p:attrName>
                                        </p:attrNameLst>
                                      </p:cBhvr>
                                      <p:tavLst>
                                        <p:tav tm="0">
                                          <p:val>
                                            <p:strVal val="#ppt_x"/>
                                          </p:val>
                                        </p:tav>
                                        <p:tav tm="100000">
                                          <p:val>
                                            <p:strVal val="#ppt_x"/>
                                          </p:val>
                                        </p:tav>
                                      </p:tavLst>
                                    </p:anim>
                                    <p:anim calcmode="lin" valueType="num">
                                      <p:cBhvr>
                                        <p:cTn id="32" dur="1000" fill="hold"/>
                                        <p:tgtEl>
                                          <p:spTgt spid="21"/>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text, businesscard, envelope, vector graphics&#10;&#10;Description automatically generated">
            <a:extLst>
              <a:ext uri="{FF2B5EF4-FFF2-40B4-BE49-F238E27FC236}">
                <a16:creationId xmlns:a16="http://schemas.microsoft.com/office/drawing/2014/main" id="{06D571B1-2633-B774-FB80-029A9D681114}"/>
              </a:ext>
            </a:extLst>
          </p:cNvPr>
          <p:cNvPicPr>
            <a:picLocks noChangeAspect="1"/>
          </p:cNvPicPr>
          <p:nvPr/>
        </p:nvPicPr>
        <p:blipFill>
          <a:blip r:embed="rId2"/>
          <a:stretch>
            <a:fillRect/>
          </a:stretch>
        </p:blipFill>
        <p:spPr>
          <a:xfrm>
            <a:off x="-3511" y="5342"/>
            <a:ext cx="10692499" cy="7533156"/>
          </a:xfrm>
          <a:prstGeom prst="rect">
            <a:avLst/>
          </a:prstGeom>
        </p:spPr>
      </p:pic>
      <p:sp>
        <p:nvSpPr>
          <p:cNvPr id="9" name="Title 3">
            <a:extLst>
              <a:ext uri="{FF2B5EF4-FFF2-40B4-BE49-F238E27FC236}">
                <a16:creationId xmlns:a16="http://schemas.microsoft.com/office/drawing/2014/main" id="{4925B285-BC30-2593-DB8C-DEA56CDE5A77}"/>
              </a:ext>
            </a:extLst>
          </p:cNvPr>
          <p:cNvSpPr>
            <a:spLocks noGrp="1"/>
          </p:cNvSpPr>
          <p:nvPr>
            <p:ph type="title"/>
          </p:nvPr>
        </p:nvSpPr>
        <p:spPr>
          <a:xfrm>
            <a:off x="735062" y="402484"/>
            <a:ext cx="9221689" cy="1461188"/>
          </a:xfrm>
        </p:spPr>
        <p:txBody>
          <a:bodyPr/>
          <a:lstStyle/>
          <a:p>
            <a:r>
              <a:rPr lang="en-GB" sz="4800">
                <a:latin typeface="Malgecito" panose="02000500000000000000" pitchFamily="2" charset="0"/>
                <a:ea typeface="Arial"/>
                <a:cs typeface="Arial"/>
                <a:sym typeface="Arial"/>
              </a:rPr>
              <a:t> </a:t>
            </a:r>
            <a:r>
              <a:rPr lang="en-GB" sz="4800" u="sng" err="1">
                <a:latin typeface="Malgecito" panose="02000500000000000000" pitchFamily="2" charset="0"/>
                <a:ea typeface="Arial"/>
                <a:cs typeface="Arial"/>
                <a:sym typeface="Arial"/>
              </a:rPr>
              <a:t>hOW</a:t>
            </a:r>
            <a:r>
              <a:rPr lang="en-GB" sz="4800" u="sng">
                <a:latin typeface="Malgecito" panose="02000500000000000000" pitchFamily="2" charset="0"/>
                <a:ea typeface="Arial"/>
                <a:cs typeface="Arial"/>
                <a:sym typeface="Arial"/>
              </a:rPr>
              <a:t> </a:t>
            </a:r>
            <a:r>
              <a:rPr lang="en-GB" sz="4800" u="sng" err="1">
                <a:latin typeface="Malgecito" panose="02000500000000000000" pitchFamily="2" charset="0"/>
                <a:ea typeface="Arial"/>
                <a:cs typeface="Arial"/>
                <a:sym typeface="Arial"/>
              </a:rPr>
              <a:t>tO</a:t>
            </a:r>
            <a:r>
              <a:rPr lang="en-GB" sz="4800" u="sng">
                <a:latin typeface="Malgecito" panose="02000500000000000000" pitchFamily="2" charset="0"/>
                <a:ea typeface="Arial"/>
                <a:cs typeface="Arial"/>
                <a:sym typeface="Arial"/>
              </a:rPr>
              <a:t> </a:t>
            </a:r>
            <a:r>
              <a:rPr lang="en-GB" sz="4800" u="sng" err="1">
                <a:latin typeface="Malgecito" panose="02000500000000000000" pitchFamily="2" charset="0"/>
                <a:ea typeface="Arial"/>
                <a:cs typeface="Arial"/>
                <a:sym typeface="Arial"/>
              </a:rPr>
              <a:t>plaY</a:t>
            </a:r>
            <a:endParaRPr lang="en-GB"/>
          </a:p>
        </p:txBody>
      </p:sp>
      <p:sp>
        <p:nvSpPr>
          <p:cNvPr id="11" name="Content Placeholder 4">
            <a:extLst>
              <a:ext uri="{FF2B5EF4-FFF2-40B4-BE49-F238E27FC236}">
                <a16:creationId xmlns:a16="http://schemas.microsoft.com/office/drawing/2014/main" id="{9C7AFC42-3B88-53A2-970D-B1E6DB6234A2}"/>
              </a:ext>
            </a:extLst>
          </p:cNvPr>
          <p:cNvSpPr>
            <a:spLocks noGrp="1"/>
          </p:cNvSpPr>
          <p:nvPr>
            <p:ph idx="1"/>
          </p:nvPr>
        </p:nvSpPr>
        <p:spPr>
          <a:xfrm>
            <a:off x="735062" y="1669514"/>
            <a:ext cx="9767838" cy="4796544"/>
          </a:xfrm>
        </p:spPr>
        <p:txBody>
          <a:bodyPr/>
          <a:lstStyle/>
          <a:p>
            <a:pPr>
              <a:buFont typeface="Wingdings" panose="05000000000000000000" pitchFamily="2" charset="2"/>
              <a:buChar char="v"/>
            </a:pPr>
            <a:r>
              <a:rPr lang="en-GB"/>
              <a:t>Similar to the TV game (Higher or Lower). It’s designed to get children thinking about the amount of sugar cubes found in some traditional sweet treats from counties across the Commonwealth. </a:t>
            </a:r>
          </a:p>
          <a:p>
            <a:pPr>
              <a:buFont typeface="Wingdings" panose="05000000000000000000" pitchFamily="2" charset="2"/>
              <a:buChar char="v"/>
            </a:pPr>
            <a:r>
              <a:rPr lang="en-GB"/>
              <a:t>The children will learn about 10 countries within the Commonwealth.</a:t>
            </a:r>
          </a:p>
          <a:p>
            <a:pPr>
              <a:buFont typeface="Wingdings" panose="05000000000000000000" pitchFamily="2" charset="2"/>
              <a:buChar char="v"/>
            </a:pPr>
            <a:r>
              <a:rPr lang="en-GB"/>
              <a:t>The aim of the game is to state whether they think the item has more or less sugar than the previous.</a:t>
            </a:r>
          </a:p>
        </p:txBody>
      </p:sp>
    </p:spTree>
    <p:extLst>
      <p:ext uri="{BB962C8B-B14F-4D97-AF65-F5344CB8AC3E}">
        <p14:creationId xmlns:p14="http://schemas.microsoft.com/office/powerpoint/2010/main" val="35004650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1000" r="-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67C5F5-4A07-4E18-A75F-A90D14A76322}"/>
              </a:ext>
            </a:extLst>
          </p:cNvPr>
          <p:cNvSpPr>
            <a:spLocks noGrp="1"/>
          </p:cNvSpPr>
          <p:nvPr>
            <p:ph type="title"/>
          </p:nvPr>
        </p:nvSpPr>
        <p:spPr>
          <a:xfrm>
            <a:off x="0" y="1097410"/>
            <a:ext cx="10691813" cy="896302"/>
          </a:xfrm>
        </p:spPr>
        <p:txBody>
          <a:bodyPr>
            <a:normAutofit/>
          </a:body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9 - </a:t>
            </a:r>
            <a:r>
              <a:rPr lang="en-GB" sz="5000" err="1">
                <a:effectLst>
                  <a:outerShdw blurRad="38100" dist="38100" dir="2700000" algn="tl">
                    <a:srgbClr val="000000">
                      <a:alpha val="43137"/>
                    </a:srgbClr>
                  </a:outerShdw>
                </a:effectLst>
                <a:latin typeface="Malgecito" panose="02000500000000000000" pitchFamily="2" charset="0"/>
              </a:rPr>
              <a:t>aUStralIa</a:t>
            </a:r>
            <a:endParaRPr lang="en-GB" sz="5000">
              <a:effectLst>
                <a:outerShdw blurRad="38100" dist="38100" dir="2700000" algn="tl">
                  <a:srgbClr val="000000">
                    <a:alpha val="43137"/>
                  </a:srgbClr>
                </a:outerShdw>
              </a:effectLst>
              <a:latin typeface="Malgecito" panose="02000500000000000000" pitchFamily="2" charset="0"/>
            </a:endParaRPr>
          </a:p>
        </p:txBody>
      </p:sp>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186530" y="3595253"/>
            <a:ext cx="4946579" cy="3694257"/>
          </a:xfrm>
        </p:spPr>
        <p:txBody>
          <a:bodyPr>
            <a:normAutofit/>
          </a:bodyPr>
          <a:lstStyle/>
          <a:p>
            <a:pPr algn="ctr"/>
            <a:r>
              <a:rPr lang="en-GB" sz="3600" b="1"/>
              <a:t>Does a serving (1 biscuit) have higher or lower amount of sugar cubes than the Cyprus Baklava?</a:t>
            </a:r>
            <a:endParaRPr lang="en-GB" sz="3600" b="1">
              <a:solidFill>
                <a:srgbClr val="00B050"/>
              </a:solidFill>
            </a:endParaRPr>
          </a:p>
          <a:p>
            <a:pPr algn="ctr"/>
            <a:endParaRPr lang="en-GB" sz="3600" b="1"/>
          </a:p>
        </p:txBody>
      </p:sp>
      <p:sp>
        <p:nvSpPr>
          <p:cNvPr id="7" name="Text Placeholder 5">
            <a:extLst>
              <a:ext uri="{FF2B5EF4-FFF2-40B4-BE49-F238E27FC236}">
                <a16:creationId xmlns:a16="http://schemas.microsoft.com/office/drawing/2014/main" id="{A462AC1D-9918-4D87-AA5D-468A8E2D3A80}"/>
              </a:ext>
            </a:extLst>
          </p:cNvPr>
          <p:cNvSpPr txBox="1">
            <a:spLocks/>
          </p:cNvSpPr>
          <p:nvPr/>
        </p:nvSpPr>
        <p:spPr>
          <a:xfrm>
            <a:off x="186530" y="2011642"/>
            <a:ext cx="10318751" cy="1042177"/>
          </a:xfrm>
          <a:prstGeom prst="rect">
            <a:avLst/>
          </a:prstGeom>
        </p:spPr>
        <p:txBody>
          <a:bodyPr vert="horz" lIns="91440" tIns="45720" rIns="91440" bIns="45720" rtlCol="0">
            <a:noAutofit/>
          </a:bodyPr>
          <a:lstStyle>
            <a:lvl1pPr marL="0" indent="0" algn="l" defTabSz="1007943" rtl="0" eaLnBrk="1" latinLnBrk="0" hangingPunct="1">
              <a:lnSpc>
                <a:spcPct val="90000"/>
              </a:lnSpc>
              <a:spcBef>
                <a:spcPts val="1102"/>
              </a:spcBef>
              <a:buFont typeface="Arial" panose="020B0604020202020204" pitchFamily="34" charset="0"/>
              <a:buNone/>
              <a:defRPr sz="1764" kern="1200">
                <a:solidFill>
                  <a:schemeClr val="tx1"/>
                </a:solidFill>
                <a:latin typeface="+mn-lt"/>
                <a:ea typeface="+mn-ea"/>
                <a:cs typeface="+mn-cs"/>
              </a:defRPr>
            </a:lvl1pPr>
            <a:lvl2pPr marL="503972" indent="0" algn="l" defTabSz="1007943" rtl="0" eaLnBrk="1" latinLnBrk="0" hangingPunct="1">
              <a:lnSpc>
                <a:spcPct val="90000"/>
              </a:lnSpc>
              <a:spcBef>
                <a:spcPts val="551"/>
              </a:spcBef>
              <a:buFont typeface="Arial" panose="020B0604020202020204" pitchFamily="34" charset="0"/>
              <a:buNone/>
              <a:defRPr sz="1543" kern="1200">
                <a:solidFill>
                  <a:schemeClr val="tx1"/>
                </a:solidFill>
                <a:latin typeface="+mn-lt"/>
                <a:ea typeface="+mn-ea"/>
                <a:cs typeface="+mn-cs"/>
              </a:defRPr>
            </a:lvl2pPr>
            <a:lvl3pPr marL="1007943" indent="0" algn="l" defTabSz="1007943" rtl="0" eaLnBrk="1" latinLnBrk="0" hangingPunct="1">
              <a:lnSpc>
                <a:spcPct val="90000"/>
              </a:lnSpc>
              <a:spcBef>
                <a:spcPts val="551"/>
              </a:spcBef>
              <a:buFont typeface="Arial" panose="020B0604020202020204" pitchFamily="34" charset="0"/>
              <a:buNone/>
              <a:defRPr sz="1323" kern="1200">
                <a:solidFill>
                  <a:schemeClr val="tx1"/>
                </a:solidFill>
                <a:latin typeface="+mn-lt"/>
                <a:ea typeface="+mn-ea"/>
                <a:cs typeface="+mn-cs"/>
              </a:defRPr>
            </a:lvl3pPr>
            <a:lvl4pPr marL="1511915"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4pPr>
            <a:lvl5pPr marL="2015886"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5pPr>
            <a:lvl6pPr marL="2519858"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6pPr>
            <a:lvl7pPr marL="3023829"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7pPr>
            <a:lvl8pPr marL="3527801"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8pPr>
            <a:lvl9pPr marL="4031772"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9pPr>
          </a:lstStyle>
          <a:p>
            <a:pPr algn="ctr"/>
            <a:r>
              <a:rPr lang="en-GB" sz="3100" b="1">
                <a:solidFill>
                  <a:srgbClr val="00B050"/>
                </a:solidFill>
              </a:rPr>
              <a:t>Tim Tam is a brand of chocolate biscuit. It consists of two malted biscuits separated by a light hard chocolate cream filling &amp; coated in a thin layer of textured chocolate</a:t>
            </a:r>
            <a:endParaRPr lang="en-GB" sz="3100" b="1"/>
          </a:p>
        </p:txBody>
      </p:sp>
      <p:pic>
        <p:nvPicPr>
          <p:cNvPr id="2" name="Picture 4" descr="A picture containing cake, indoor, sweet, piece&#10;&#10;Description automatically generated">
            <a:extLst>
              <a:ext uri="{FF2B5EF4-FFF2-40B4-BE49-F238E27FC236}">
                <a16:creationId xmlns:a16="http://schemas.microsoft.com/office/drawing/2014/main" id="{DC50587F-2E96-8CE6-3620-7C9A13AA15EE}"/>
              </a:ext>
            </a:extLst>
          </p:cNvPr>
          <p:cNvPicPr>
            <a:picLocks noChangeAspect="1"/>
          </p:cNvPicPr>
          <p:nvPr/>
        </p:nvPicPr>
        <p:blipFill>
          <a:blip r:embed="rId4"/>
          <a:stretch>
            <a:fillRect/>
          </a:stretch>
        </p:blipFill>
        <p:spPr>
          <a:xfrm>
            <a:off x="5721464" y="3599527"/>
            <a:ext cx="4152294" cy="2640897"/>
          </a:xfrm>
          <a:prstGeom prst="rect">
            <a:avLst/>
          </a:prstGeom>
        </p:spPr>
      </p:pic>
    </p:spTree>
    <p:extLst>
      <p:ext uri="{BB962C8B-B14F-4D97-AF65-F5344CB8AC3E}">
        <p14:creationId xmlns:p14="http://schemas.microsoft.com/office/powerpoint/2010/main" val="255490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1000" r="-1000"/>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584200" y="2267902"/>
            <a:ext cx="3784599" cy="4201570"/>
          </a:xfrm>
        </p:spPr>
        <p:txBody>
          <a:bodyPr>
            <a:normAutofit/>
          </a:bodyPr>
          <a:lstStyle/>
          <a:p>
            <a:endParaRPr lang="en-GB" sz="2800"/>
          </a:p>
          <a:p>
            <a:pPr algn="ctr"/>
            <a:r>
              <a:rPr lang="en-GB" sz="6000" err="1">
                <a:solidFill>
                  <a:srgbClr val="00B050"/>
                </a:solidFill>
                <a:effectLst>
                  <a:outerShdw blurRad="38100" dist="38100" dir="2700000" algn="tl">
                    <a:srgbClr val="000000">
                      <a:alpha val="43137"/>
                    </a:srgbClr>
                  </a:outerShdw>
                </a:effectLst>
                <a:latin typeface="Malgecito" panose="02000500000000000000" pitchFamily="2" charset="0"/>
              </a:rPr>
              <a:t>lOWEr</a:t>
            </a:r>
            <a:r>
              <a:rPr lang="en-GB" sz="3600">
                <a:effectLst>
                  <a:outerShdw blurRad="38100" dist="38100" dir="2700000" algn="tl">
                    <a:srgbClr val="000000">
                      <a:alpha val="43137"/>
                    </a:srgbClr>
                  </a:outerShdw>
                </a:effectLst>
                <a:latin typeface="Malgecito" panose="02000500000000000000" pitchFamily="2" charset="0"/>
              </a:rPr>
              <a:t> </a:t>
            </a:r>
            <a:endParaRPr lang="en-GB" sz="3600" b="1"/>
          </a:p>
          <a:p>
            <a:pPr algn="ctr"/>
            <a:endParaRPr lang="en-GB" sz="3600" b="1"/>
          </a:p>
          <a:p>
            <a:pPr algn="ctr"/>
            <a:r>
              <a:rPr lang="en-GB" sz="3600" b="1"/>
              <a:t>It has </a:t>
            </a:r>
            <a:r>
              <a:rPr lang="en-GB" sz="3600" b="1">
                <a:solidFill>
                  <a:srgbClr val="D8117D"/>
                </a:solidFill>
                <a:effectLst>
                  <a:outerShdw blurRad="38100" dist="38100" dir="2700000" algn="tl">
                    <a:srgbClr val="000000">
                      <a:alpha val="43137"/>
                    </a:srgbClr>
                  </a:outerShdw>
                </a:effectLst>
              </a:rPr>
              <a:t>2 </a:t>
            </a:r>
            <a:r>
              <a:rPr lang="en-GB" sz="3600" b="1"/>
              <a:t>sugar cubes </a:t>
            </a:r>
          </a:p>
          <a:p>
            <a:pPr algn="ctr"/>
            <a:r>
              <a:rPr lang="en-GB" sz="2000" b="1"/>
              <a:t>(per serving, 1 biscuit)</a:t>
            </a:r>
          </a:p>
        </p:txBody>
      </p:sp>
      <p:sp>
        <p:nvSpPr>
          <p:cNvPr id="25" name="Title 3">
            <a:extLst>
              <a:ext uri="{FF2B5EF4-FFF2-40B4-BE49-F238E27FC236}">
                <a16:creationId xmlns:a16="http://schemas.microsoft.com/office/drawing/2014/main" id="{ACA81448-AF33-4A73-BA5E-81D34C42859A}"/>
              </a:ext>
            </a:extLst>
          </p:cNvPr>
          <p:cNvSpPr txBox="1">
            <a:spLocks/>
          </p:cNvSpPr>
          <p:nvPr/>
        </p:nvSpPr>
        <p:spPr>
          <a:xfrm>
            <a:off x="-1" y="1122762"/>
            <a:ext cx="10691813" cy="89630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3527" kern="1200">
                <a:solidFill>
                  <a:schemeClr val="tx1"/>
                </a:solidFill>
                <a:latin typeface="+mj-lt"/>
                <a:ea typeface="+mj-ea"/>
                <a:cs typeface="+mj-cs"/>
              </a:defRPr>
            </a:lvl1p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9 - </a:t>
            </a:r>
            <a:r>
              <a:rPr lang="en-GB" sz="5000" err="1">
                <a:effectLst>
                  <a:outerShdw blurRad="38100" dist="38100" dir="2700000" algn="tl">
                    <a:srgbClr val="000000">
                      <a:alpha val="43137"/>
                    </a:srgbClr>
                  </a:outerShdw>
                </a:effectLst>
                <a:latin typeface="Malgecito" panose="02000500000000000000" pitchFamily="2" charset="0"/>
              </a:rPr>
              <a:t>aUStralIa</a:t>
            </a:r>
            <a:endParaRPr lang="en-GB" sz="5000">
              <a:effectLst>
                <a:outerShdw blurRad="38100" dist="38100" dir="2700000" algn="tl">
                  <a:srgbClr val="000000">
                    <a:alpha val="43137"/>
                  </a:srgbClr>
                </a:outerShdw>
              </a:effectLst>
              <a:latin typeface="Malgecito" panose="02000500000000000000" pitchFamily="2" charset="0"/>
            </a:endParaRPr>
          </a:p>
        </p:txBody>
      </p:sp>
      <p:pic>
        <p:nvPicPr>
          <p:cNvPr id="19" name="Picture 18" descr="Icon&#10;&#10;Description automatically generated with medium confidence">
            <a:extLst>
              <a:ext uri="{FF2B5EF4-FFF2-40B4-BE49-F238E27FC236}">
                <a16:creationId xmlns:a16="http://schemas.microsoft.com/office/drawing/2014/main" id="{A17F8EF9-50D7-42B8-A7A6-ACA4B6A78EB7}"/>
              </a:ext>
            </a:extLst>
          </p:cNvPr>
          <p:cNvPicPr>
            <a:picLocks noChangeAspect="1"/>
          </p:cNvPicPr>
          <p:nvPr/>
        </p:nvPicPr>
        <p:blipFill>
          <a:blip r:embed="rId4"/>
          <a:stretch>
            <a:fillRect/>
          </a:stretch>
        </p:blipFill>
        <p:spPr>
          <a:xfrm>
            <a:off x="5698865" y="4001075"/>
            <a:ext cx="1146918" cy="1283584"/>
          </a:xfrm>
          <a:prstGeom prst="rect">
            <a:avLst/>
          </a:prstGeom>
        </p:spPr>
      </p:pic>
      <p:pic>
        <p:nvPicPr>
          <p:cNvPr id="20" name="Picture 19" descr="Icon&#10;&#10;Description automatically generated with medium confidence">
            <a:extLst>
              <a:ext uri="{FF2B5EF4-FFF2-40B4-BE49-F238E27FC236}">
                <a16:creationId xmlns:a16="http://schemas.microsoft.com/office/drawing/2014/main" id="{15954311-E0E8-4635-8457-8403B689137E}"/>
              </a:ext>
            </a:extLst>
          </p:cNvPr>
          <p:cNvPicPr>
            <a:picLocks noChangeAspect="1"/>
          </p:cNvPicPr>
          <p:nvPr/>
        </p:nvPicPr>
        <p:blipFill>
          <a:blip r:embed="rId4"/>
          <a:stretch>
            <a:fillRect/>
          </a:stretch>
        </p:blipFill>
        <p:spPr>
          <a:xfrm>
            <a:off x="6502706" y="4129027"/>
            <a:ext cx="1146918" cy="1283584"/>
          </a:xfrm>
          <a:prstGeom prst="rect">
            <a:avLst/>
          </a:prstGeom>
        </p:spPr>
      </p:pic>
    </p:spTree>
    <p:extLst>
      <p:ext uri="{BB962C8B-B14F-4D97-AF65-F5344CB8AC3E}">
        <p14:creationId xmlns:p14="http://schemas.microsoft.com/office/powerpoint/2010/main" val="369533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1000" r="-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67C5F5-4A07-4E18-A75F-A90D14A76322}"/>
              </a:ext>
            </a:extLst>
          </p:cNvPr>
          <p:cNvSpPr>
            <a:spLocks noGrp="1"/>
          </p:cNvSpPr>
          <p:nvPr>
            <p:ph type="title"/>
          </p:nvPr>
        </p:nvSpPr>
        <p:spPr>
          <a:xfrm>
            <a:off x="0" y="1097410"/>
            <a:ext cx="10691813" cy="896302"/>
          </a:xfrm>
        </p:spPr>
        <p:txBody>
          <a:bodyPr>
            <a:normAutofit/>
          </a:body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10 - </a:t>
            </a:r>
            <a:r>
              <a:rPr lang="en-GB" sz="5000" err="1">
                <a:effectLst>
                  <a:outerShdw blurRad="38100" dist="38100" dir="2700000" algn="tl">
                    <a:srgbClr val="000000">
                      <a:alpha val="43137"/>
                    </a:srgbClr>
                  </a:outerShdw>
                </a:effectLst>
                <a:latin typeface="Malgecito" panose="02000500000000000000" pitchFamily="2" charset="0"/>
              </a:rPr>
              <a:t>tOnga</a:t>
            </a:r>
            <a:endParaRPr lang="en-GB" sz="5000">
              <a:effectLst>
                <a:outerShdw blurRad="38100" dist="38100" dir="2700000" algn="tl">
                  <a:srgbClr val="000000">
                    <a:alpha val="43137"/>
                  </a:srgbClr>
                </a:outerShdw>
              </a:effectLst>
              <a:latin typeface="Malgecito" panose="02000500000000000000" pitchFamily="2" charset="0"/>
            </a:endParaRPr>
          </a:p>
        </p:txBody>
      </p:sp>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186530" y="3241962"/>
            <a:ext cx="4946579" cy="3694257"/>
          </a:xfrm>
        </p:spPr>
        <p:txBody>
          <a:bodyPr>
            <a:normAutofit/>
          </a:bodyPr>
          <a:lstStyle/>
          <a:p>
            <a:pPr algn="ctr"/>
            <a:r>
              <a:rPr lang="en-GB" sz="3600" b="1"/>
              <a:t>Does a serving (5 dumpling) have higher or lower amount of sugar cubes than the Australian Tim Tam?</a:t>
            </a:r>
            <a:endParaRPr lang="en-GB" sz="3600" b="1">
              <a:solidFill>
                <a:srgbClr val="00B050"/>
              </a:solidFill>
            </a:endParaRPr>
          </a:p>
          <a:p>
            <a:pPr algn="ctr"/>
            <a:endParaRPr lang="en-GB" sz="3600" b="1"/>
          </a:p>
        </p:txBody>
      </p:sp>
      <p:sp>
        <p:nvSpPr>
          <p:cNvPr id="7" name="Text Placeholder 5">
            <a:extLst>
              <a:ext uri="{FF2B5EF4-FFF2-40B4-BE49-F238E27FC236}">
                <a16:creationId xmlns:a16="http://schemas.microsoft.com/office/drawing/2014/main" id="{A462AC1D-9918-4D87-AA5D-468A8E2D3A80}"/>
              </a:ext>
            </a:extLst>
          </p:cNvPr>
          <p:cNvSpPr txBox="1">
            <a:spLocks/>
          </p:cNvSpPr>
          <p:nvPr/>
        </p:nvSpPr>
        <p:spPr>
          <a:xfrm>
            <a:off x="186530" y="2011642"/>
            <a:ext cx="10318751" cy="1042177"/>
          </a:xfrm>
          <a:prstGeom prst="rect">
            <a:avLst/>
          </a:prstGeom>
        </p:spPr>
        <p:txBody>
          <a:bodyPr vert="horz" lIns="91440" tIns="45720" rIns="91440" bIns="45720" rtlCol="0">
            <a:noAutofit/>
          </a:bodyPr>
          <a:lstStyle>
            <a:lvl1pPr marL="0" indent="0" algn="l" defTabSz="1007943" rtl="0" eaLnBrk="1" latinLnBrk="0" hangingPunct="1">
              <a:lnSpc>
                <a:spcPct val="90000"/>
              </a:lnSpc>
              <a:spcBef>
                <a:spcPts val="1102"/>
              </a:spcBef>
              <a:buFont typeface="Arial" panose="020B0604020202020204" pitchFamily="34" charset="0"/>
              <a:buNone/>
              <a:defRPr sz="1764" kern="1200">
                <a:solidFill>
                  <a:schemeClr val="tx1"/>
                </a:solidFill>
                <a:latin typeface="+mn-lt"/>
                <a:ea typeface="+mn-ea"/>
                <a:cs typeface="+mn-cs"/>
              </a:defRPr>
            </a:lvl1pPr>
            <a:lvl2pPr marL="503972" indent="0" algn="l" defTabSz="1007943" rtl="0" eaLnBrk="1" latinLnBrk="0" hangingPunct="1">
              <a:lnSpc>
                <a:spcPct val="90000"/>
              </a:lnSpc>
              <a:spcBef>
                <a:spcPts val="551"/>
              </a:spcBef>
              <a:buFont typeface="Arial" panose="020B0604020202020204" pitchFamily="34" charset="0"/>
              <a:buNone/>
              <a:defRPr sz="1543" kern="1200">
                <a:solidFill>
                  <a:schemeClr val="tx1"/>
                </a:solidFill>
                <a:latin typeface="+mn-lt"/>
                <a:ea typeface="+mn-ea"/>
                <a:cs typeface="+mn-cs"/>
              </a:defRPr>
            </a:lvl2pPr>
            <a:lvl3pPr marL="1007943" indent="0" algn="l" defTabSz="1007943" rtl="0" eaLnBrk="1" latinLnBrk="0" hangingPunct="1">
              <a:lnSpc>
                <a:spcPct val="90000"/>
              </a:lnSpc>
              <a:spcBef>
                <a:spcPts val="551"/>
              </a:spcBef>
              <a:buFont typeface="Arial" panose="020B0604020202020204" pitchFamily="34" charset="0"/>
              <a:buNone/>
              <a:defRPr sz="1323" kern="1200">
                <a:solidFill>
                  <a:schemeClr val="tx1"/>
                </a:solidFill>
                <a:latin typeface="+mn-lt"/>
                <a:ea typeface="+mn-ea"/>
                <a:cs typeface="+mn-cs"/>
              </a:defRPr>
            </a:lvl3pPr>
            <a:lvl4pPr marL="1511915"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4pPr>
            <a:lvl5pPr marL="2015886"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5pPr>
            <a:lvl6pPr marL="2519858"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6pPr>
            <a:lvl7pPr marL="3023829"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7pPr>
            <a:lvl8pPr marL="3527801"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8pPr>
            <a:lvl9pPr marL="4031772"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9pPr>
          </a:lstStyle>
          <a:p>
            <a:pPr algn="ctr"/>
            <a:r>
              <a:rPr lang="en-GB" sz="3100" b="1" err="1">
                <a:solidFill>
                  <a:srgbClr val="00B050"/>
                </a:solidFill>
              </a:rPr>
              <a:t>Faikakai</a:t>
            </a:r>
            <a:r>
              <a:rPr lang="en-GB" sz="3100" b="1">
                <a:solidFill>
                  <a:srgbClr val="00B050"/>
                </a:solidFill>
              </a:rPr>
              <a:t> </a:t>
            </a:r>
            <a:r>
              <a:rPr lang="en-GB" sz="3100" b="1" err="1">
                <a:solidFill>
                  <a:srgbClr val="00B050"/>
                </a:solidFill>
              </a:rPr>
              <a:t>Malimali</a:t>
            </a:r>
            <a:r>
              <a:rPr lang="en-GB" sz="3100" b="1">
                <a:solidFill>
                  <a:srgbClr val="00B050"/>
                </a:solidFill>
              </a:rPr>
              <a:t> is a Tongan dessert composed of banana dumplings in a sweet coconut syrup.</a:t>
            </a:r>
            <a:endParaRPr lang="en-GB" sz="3100" b="1"/>
          </a:p>
        </p:txBody>
      </p:sp>
      <p:pic>
        <p:nvPicPr>
          <p:cNvPr id="2" name="Picture 2" descr="A picture containing food, table, plate, indoor&#10;&#10;Description automatically generated">
            <a:extLst>
              <a:ext uri="{FF2B5EF4-FFF2-40B4-BE49-F238E27FC236}">
                <a16:creationId xmlns:a16="http://schemas.microsoft.com/office/drawing/2014/main" id="{B41059D2-667A-51F1-67ED-C876682C6CA2}"/>
              </a:ext>
            </a:extLst>
          </p:cNvPr>
          <p:cNvPicPr>
            <a:picLocks noChangeAspect="1"/>
          </p:cNvPicPr>
          <p:nvPr/>
        </p:nvPicPr>
        <p:blipFill>
          <a:blip r:embed="rId4"/>
          <a:stretch>
            <a:fillRect/>
          </a:stretch>
        </p:blipFill>
        <p:spPr>
          <a:xfrm>
            <a:off x="5636229" y="3159390"/>
            <a:ext cx="4479304" cy="2854046"/>
          </a:xfrm>
          <a:prstGeom prst="rect">
            <a:avLst/>
          </a:prstGeom>
        </p:spPr>
      </p:pic>
    </p:spTree>
    <p:extLst>
      <p:ext uri="{BB962C8B-B14F-4D97-AF65-F5344CB8AC3E}">
        <p14:creationId xmlns:p14="http://schemas.microsoft.com/office/powerpoint/2010/main" val="73690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1000" r="-1000"/>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584200" y="2267902"/>
            <a:ext cx="3784599" cy="4201570"/>
          </a:xfrm>
        </p:spPr>
        <p:txBody>
          <a:bodyPr>
            <a:normAutofit/>
          </a:bodyPr>
          <a:lstStyle/>
          <a:p>
            <a:endParaRPr lang="en-GB" sz="2800"/>
          </a:p>
          <a:p>
            <a:pPr algn="ctr"/>
            <a:r>
              <a:rPr lang="en-GB" sz="6000" err="1">
                <a:solidFill>
                  <a:srgbClr val="00B050"/>
                </a:solidFill>
                <a:effectLst>
                  <a:outerShdw blurRad="38100" dist="38100" dir="2700000" algn="tl">
                    <a:srgbClr val="000000">
                      <a:alpha val="43137"/>
                    </a:srgbClr>
                  </a:outerShdw>
                </a:effectLst>
                <a:latin typeface="Malgecito" panose="02000500000000000000" pitchFamily="2" charset="0"/>
              </a:rPr>
              <a:t>HIgHEr</a:t>
            </a:r>
            <a:r>
              <a:rPr lang="en-GB" sz="3600">
                <a:effectLst>
                  <a:outerShdw blurRad="38100" dist="38100" dir="2700000" algn="tl">
                    <a:srgbClr val="000000">
                      <a:alpha val="43137"/>
                    </a:srgbClr>
                  </a:outerShdw>
                </a:effectLst>
                <a:latin typeface="Malgecito" panose="02000500000000000000" pitchFamily="2" charset="0"/>
              </a:rPr>
              <a:t> </a:t>
            </a:r>
            <a:endParaRPr lang="en-GB" sz="3600" b="1"/>
          </a:p>
          <a:p>
            <a:pPr algn="ctr"/>
            <a:endParaRPr lang="en-GB" sz="3600" b="1"/>
          </a:p>
          <a:p>
            <a:pPr algn="ctr"/>
            <a:r>
              <a:rPr lang="en-GB" sz="3600" b="1"/>
              <a:t>It has </a:t>
            </a:r>
            <a:r>
              <a:rPr lang="en-GB" sz="3600" b="1">
                <a:solidFill>
                  <a:srgbClr val="D8117D"/>
                </a:solidFill>
                <a:effectLst>
                  <a:outerShdw blurRad="38100" dist="38100" dir="2700000" algn="tl">
                    <a:srgbClr val="000000">
                      <a:alpha val="43137"/>
                    </a:srgbClr>
                  </a:outerShdw>
                </a:effectLst>
              </a:rPr>
              <a:t>7.7 </a:t>
            </a:r>
            <a:r>
              <a:rPr lang="en-GB" sz="3600" b="1"/>
              <a:t>sugar cubes </a:t>
            </a:r>
          </a:p>
          <a:p>
            <a:pPr algn="ctr"/>
            <a:r>
              <a:rPr lang="en-GB" sz="2000" b="1"/>
              <a:t>(per serving, 5 dumplings)</a:t>
            </a:r>
          </a:p>
        </p:txBody>
      </p:sp>
      <p:sp>
        <p:nvSpPr>
          <p:cNvPr id="25" name="Title 3">
            <a:extLst>
              <a:ext uri="{FF2B5EF4-FFF2-40B4-BE49-F238E27FC236}">
                <a16:creationId xmlns:a16="http://schemas.microsoft.com/office/drawing/2014/main" id="{ACA81448-AF33-4A73-BA5E-81D34C42859A}"/>
              </a:ext>
            </a:extLst>
          </p:cNvPr>
          <p:cNvSpPr txBox="1">
            <a:spLocks/>
          </p:cNvSpPr>
          <p:nvPr/>
        </p:nvSpPr>
        <p:spPr>
          <a:xfrm>
            <a:off x="-1" y="1122762"/>
            <a:ext cx="10691813" cy="89630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3527" kern="1200">
                <a:solidFill>
                  <a:schemeClr val="tx1"/>
                </a:solidFill>
                <a:latin typeface="+mj-lt"/>
                <a:ea typeface="+mj-ea"/>
                <a:cs typeface="+mj-cs"/>
              </a:defRPr>
            </a:lvl1p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10 - </a:t>
            </a:r>
            <a:r>
              <a:rPr lang="en-GB" sz="5000" err="1">
                <a:effectLst>
                  <a:outerShdw blurRad="38100" dist="38100" dir="2700000" algn="tl">
                    <a:srgbClr val="000000">
                      <a:alpha val="43137"/>
                    </a:srgbClr>
                  </a:outerShdw>
                </a:effectLst>
                <a:latin typeface="Malgecito" panose="02000500000000000000" pitchFamily="2" charset="0"/>
              </a:rPr>
              <a:t>tOnga</a:t>
            </a:r>
            <a:endParaRPr lang="en-GB" sz="5000">
              <a:effectLst>
                <a:outerShdw blurRad="38100" dist="38100" dir="2700000" algn="tl">
                  <a:srgbClr val="000000">
                    <a:alpha val="43137"/>
                  </a:srgbClr>
                </a:outerShdw>
              </a:effectLst>
              <a:latin typeface="Malgecito" panose="02000500000000000000" pitchFamily="2" charset="0"/>
            </a:endParaRPr>
          </a:p>
        </p:txBody>
      </p:sp>
      <p:pic>
        <p:nvPicPr>
          <p:cNvPr id="7" name="Picture 6" descr="Icon&#10;&#10;Description automatically generated with medium confidence">
            <a:extLst>
              <a:ext uri="{FF2B5EF4-FFF2-40B4-BE49-F238E27FC236}">
                <a16:creationId xmlns:a16="http://schemas.microsoft.com/office/drawing/2014/main" id="{751CD1A7-5123-486D-B1F3-D6905633BE92}"/>
              </a:ext>
            </a:extLst>
          </p:cNvPr>
          <p:cNvPicPr>
            <a:picLocks noChangeAspect="1"/>
          </p:cNvPicPr>
          <p:nvPr/>
        </p:nvPicPr>
        <p:blipFill>
          <a:blip r:embed="rId4"/>
          <a:stretch>
            <a:fillRect/>
          </a:stretch>
        </p:blipFill>
        <p:spPr>
          <a:xfrm>
            <a:off x="5345906" y="4090815"/>
            <a:ext cx="1146918" cy="1283584"/>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B09235BC-E965-4AAB-9FA7-447A221E34F6}"/>
              </a:ext>
            </a:extLst>
          </p:cNvPr>
          <p:cNvPicPr>
            <a:picLocks noChangeAspect="1"/>
          </p:cNvPicPr>
          <p:nvPr/>
        </p:nvPicPr>
        <p:blipFill>
          <a:blip r:embed="rId4"/>
          <a:stretch>
            <a:fillRect/>
          </a:stretch>
        </p:blipFill>
        <p:spPr>
          <a:xfrm>
            <a:off x="6149747" y="4218767"/>
            <a:ext cx="1146918" cy="1283584"/>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61D6E617-6BB5-4F5B-926B-A4E5CFD59375}"/>
              </a:ext>
            </a:extLst>
          </p:cNvPr>
          <p:cNvPicPr>
            <a:picLocks noChangeAspect="1"/>
          </p:cNvPicPr>
          <p:nvPr/>
        </p:nvPicPr>
        <p:blipFill>
          <a:blip r:embed="rId4"/>
          <a:stretch>
            <a:fillRect/>
          </a:stretch>
        </p:blipFill>
        <p:spPr>
          <a:xfrm>
            <a:off x="6940888" y="4372119"/>
            <a:ext cx="1146918" cy="1283584"/>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04268888-FDC6-41F6-B106-60522D1D0348}"/>
              </a:ext>
            </a:extLst>
          </p:cNvPr>
          <p:cNvPicPr>
            <a:picLocks noChangeAspect="1"/>
          </p:cNvPicPr>
          <p:nvPr/>
        </p:nvPicPr>
        <p:blipFill>
          <a:blip r:embed="rId4"/>
          <a:stretch>
            <a:fillRect/>
          </a:stretch>
        </p:blipFill>
        <p:spPr>
          <a:xfrm>
            <a:off x="5806670" y="3352104"/>
            <a:ext cx="1146918" cy="1283584"/>
          </a:xfrm>
          <a:prstGeom prst="rect">
            <a:avLst/>
          </a:prstGeom>
        </p:spPr>
      </p:pic>
      <p:pic>
        <p:nvPicPr>
          <p:cNvPr id="11" name="Picture 10" descr="Icon&#10;&#10;Description automatically generated with medium confidence">
            <a:extLst>
              <a:ext uri="{FF2B5EF4-FFF2-40B4-BE49-F238E27FC236}">
                <a16:creationId xmlns:a16="http://schemas.microsoft.com/office/drawing/2014/main" id="{4F457F0F-5D80-477C-AFAA-767B49B3C09E}"/>
              </a:ext>
            </a:extLst>
          </p:cNvPr>
          <p:cNvPicPr>
            <a:picLocks noChangeAspect="1"/>
          </p:cNvPicPr>
          <p:nvPr/>
        </p:nvPicPr>
        <p:blipFill>
          <a:blip r:embed="rId4"/>
          <a:stretch>
            <a:fillRect/>
          </a:stretch>
        </p:blipFill>
        <p:spPr>
          <a:xfrm>
            <a:off x="6520604" y="3581719"/>
            <a:ext cx="1146918" cy="1283584"/>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D8ADDFC-5B43-4037-A0B7-E0A7552A8BE6}"/>
              </a:ext>
            </a:extLst>
          </p:cNvPr>
          <p:cNvPicPr>
            <a:picLocks noChangeAspect="1"/>
          </p:cNvPicPr>
          <p:nvPr/>
        </p:nvPicPr>
        <p:blipFill>
          <a:blip r:embed="rId4"/>
          <a:stretch>
            <a:fillRect/>
          </a:stretch>
        </p:blipFill>
        <p:spPr>
          <a:xfrm>
            <a:off x="6264000" y="2760663"/>
            <a:ext cx="1146918" cy="1283584"/>
          </a:xfrm>
          <a:prstGeom prst="rect">
            <a:avLst/>
          </a:prstGeom>
        </p:spPr>
      </p:pic>
      <p:pic>
        <p:nvPicPr>
          <p:cNvPr id="13" name="Picture 12" descr="Icon&#10;&#10;Description automatically generated with medium confidence">
            <a:extLst>
              <a:ext uri="{FF2B5EF4-FFF2-40B4-BE49-F238E27FC236}">
                <a16:creationId xmlns:a16="http://schemas.microsoft.com/office/drawing/2014/main" id="{9DF36252-3FFA-4D3B-9375-62B93907CB74}"/>
              </a:ext>
            </a:extLst>
          </p:cNvPr>
          <p:cNvPicPr>
            <a:picLocks noChangeAspect="1"/>
          </p:cNvPicPr>
          <p:nvPr/>
        </p:nvPicPr>
        <p:blipFill>
          <a:blip r:embed="rId4"/>
          <a:stretch>
            <a:fillRect/>
          </a:stretch>
        </p:blipFill>
        <p:spPr>
          <a:xfrm>
            <a:off x="8216044" y="3212404"/>
            <a:ext cx="1146918" cy="1283584"/>
          </a:xfrm>
          <a:prstGeom prst="rect">
            <a:avLst/>
          </a:prstGeom>
        </p:spPr>
      </p:pic>
    </p:spTree>
    <p:extLst>
      <p:ext uri="{BB962C8B-B14F-4D97-AF65-F5344CB8AC3E}">
        <p14:creationId xmlns:p14="http://schemas.microsoft.com/office/powerpoint/2010/main" val="2837961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l="-1000" r="-1000"/>
          </a:stretch>
        </a:blip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7D889AD-FC74-4B11-9E07-DA56ADA000EE}"/>
              </a:ext>
            </a:extLst>
          </p:cNvPr>
          <p:cNvSpPr>
            <a:spLocks noGrp="1"/>
          </p:cNvSpPr>
          <p:nvPr>
            <p:ph type="title"/>
          </p:nvPr>
        </p:nvSpPr>
        <p:spPr>
          <a:xfrm>
            <a:off x="735061" y="986684"/>
            <a:ext cx="9221689" cy="1461188"/>
          </a:xfrm>
        </p:spPr>
        <p:txBody>
          <a:bodyPr>
            <a:normAutofit/>
          </a:bodyPr>
          <a:lstStyle/>
          <a:p>
            <a:r>
              <a:rPr lang="en-GB" sz="7200" b="1">
                <a:latin typeface="Malgecito" panose="02000500000000000000" pitchFamily="2" charset="0"/>
                <a:ea typeface="Arial"/>
                <a:cs typeface="Arial"/>
                <a:sym typeface="Arial"/>
              </a:rPr>
              <a:t> </a:t>
            </a:r>
            <a:r>
              <a:rPr lang="en-GB" sz="7200" u="sng">
                <a:latin typeface="Malgecito" panose="02000500000000000000" pitchFamily="2" charset="0"/>
                <a:ea typeface="Arial"/>
                <a:cs typeface="Arial"/>
                <a:sym typeface="Arial"/>
              </a:rPr>
              <a:t>all </a:t>
            </a:r>
            <a:r>
              <a:rPr lang="en-GB" sz="7200" u="sng" err="1">
                <a:latin typeface="Malgecito" panose="02000500000000000000" pitchFamily="2" charset="0"/>
                <a:ea typeface="Arial"/>
                <a:cs typeface="Arial"/>
                <a:sym typeface="Arial"/>
              </a:rPr>
              <a:t>fInISHED</a:t>
            </a:r>
            <a:endParaRPr lang="en-GB" sz="7200"/>
          </a:p>
        </p:txBody>
      </p:sp>
      <p:sp>
        <p:nvSpPr>
          <p:cNvPr id="6" name="Content Placeholder 4">
            <a:extLst>
              <a:ext uri="{FF2B5EF4-FFF2-40B4-BE49-F238E27FC236}">
                <a16:creationId xmlns:a16="http://schemas.microsoft.com/office/drawing/2014/main" id="{787063E1-AFB6-4CDD-8FE1-DAC9AA0EDC6E}"/>
              </a:ext>
            </a:extLst>
          </p:cNvPr>
          <p:cNvSpPr txBox="1">
            <a:spLocks/>
          </p:cNvSpPr>
          <p:nvPr/>
        </p:nvSpPr>
        <p:spPr>
          <a:xfrm>
            <a:off x="912862" y="2763131"/>
            <a:ext cx="9374138" cy="4796544"/>
          </a:xfrm>
          <a:prstGeom prst="rect">
            <a:avLst/>
          </a:prstGeom>
        </p:spPr>
        <p:txBody>
          <a:bodyPr vert="horz" lIns="91440" tIns="45720" rIns="91440" bIns="45720" rtlCol="0" anchor="t">
            <a:normAutofit/>
          </a:bodyPr>
          <a:lstStyle>
            <a:lvl1pPr marL="0" indent="0" algn="l" defTabSz="1007943" rtl="0" eaLnBrk="1" latinLnBrk="0" hangingPunct="1">
              <a:lnSpc>
                <a:spcPct val="90000"/>
              </a:lnSpc>
              <a:spcBef>
                <a:spcPts val="1102"/>
              </a:spcBef>
              <a:buFont typeface="Arial" panose="020B0604020202020204" pitchFamily="34" charset="0"/>
              <a:buNone/>
              <a:defRPr sz="3527" kern="1200">
                <a:solidFill>
                  <a:schemeClr val="tx1"/>
                </a:solidFill>
                <a:latin typeface="+mn-lt"/>
                <a:ea typeface="+mn-ea"/>
                <a:cs typeface="+mn-cs"/>
              </a:defRPr>
            </a:lvl1pPr>
            <a:lvl2pPr marL="503972" indent="0" algn="l" defTabSz="1007943" rtl="0" eaLnBrk="1" latinLnBrk="0" hangingPunct="1">
              <a:lnSpc>
                <a:spcPct val="90000"/>
              </a:lnSpc>
              <a:spcBef>
                <a:spcPts val="551"/>
              </a:spcBef>
              <a:buFont typeface="Arial" panose="020B0604020202020204" pitchFamily="34" charset="0"/>
              <a:buNone/>
              <a:defRPr sz="3086" kern="1200">
                <a:solidFill>
                  <a:schemeClr val="tx1"/>
                </a:solidFill>
                <a:latin typeface="+mn-lt"/>
                <a:ea typeface="+mn-ea"/>
                <a:cs typeface="+mn-cs"/>
              </a:defRPr>
            </a:lvl2pPr>
            <a:lvl3pPr marL="1007943" indent="0" algn="l" defTabSz="1007943" rtl="0" eaLnBrk="1" latinLnBrk="0" hangingPunct="1">
              <a:lnSpc>
                <a:spcPct val="90000"/>
              </a:lnSpc>
              <a:spcBef>
                <a:spcPts val="551"/>
              </a:spcBef>
              <a:buFont typeface="Arial" panose="020B0604020202020204" pitchFamily="34" charset="0"/>
              <a:buNone/>
              <a:defRPr sz="2646" kern="1200">
                <a:solidFill>
                  <a:schemeClr val="tx1"/>
                </a:solidFill>
                <a:latin typeface="+mn-lt"/>
                <a:ea typeface="+mn-ea"/>
                <a:cs typeface="+mn-cs"/>
              </a:defRPr>
            </a:lvl3pPr>
            <a:lvl4pPr marL="1511915" indent="0" algn="l"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4pPr>
            <a:lvl5pPr marL="2015886" indent="0" algn="l"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5pPr>
            <a:lvl6pPr marL="2519858" indent="0" algn="l"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6pPr>
            <a:lvl7pPr marL="3023829" indent="0" algn="l"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7pPr>
            <a:lvl8pPr marL="3527801" indent="0" algn="l"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8pPr>
            <a:lvl9pPr marL="4031772" indent="0" algn="l" defTabSz="1007943" rtl="0" eaLnBrk="1" latinLnBrk="0" hangingPunct="1">
              <a:lnSpc>
                <a:spcPct val="90000"/>
              </a:lnSpc>
              <a:spcBef>
                <a:spcPts val="551"/>
              </a:spcBef>
              <a:buFont typeface="Arial" panose="020B0604020202020204" pitchFamily="34" charset="0"/>
              <a:buNone/>
              <a:defRPr sz="2205" kern="1200">
                <a:solidFill>
                  <a:schemeClr val="tx1"/>
                </a:solidFill>
                <a:latin typeface="+mn-lt"/>
                <a:ea typeface="+mn-ea"/>
                <a:cs typeface="+mn-cs"/>
              </a:defRPr>
            </a:lvl9pPr>
          </a:lstStyle>
          <a:p>
            <a:r>
              <a:rPr lang="en-GB" sz="3200" b="1">
                <a:effectLst>
                  <a:outerShdw blurRad="38100" dist="38100" dir="2700000" algn="tl">
                    <a:srgbClr val="000000">
                      <a:alpha val="43137"/>
                    </a:srgbClr>
                  </a:outerShdw>
                </a:effectLst>
              </a:rPr>
              <a:t>CONGRATULATIONS! You’re all finished! </a:t>
            </a:r>
          </a:p>
          <a:p>
            <a:pPr marL="457200" indent="-457200">
              <a:buFont typeface="Wingdings" panose="05000000000000000000" pitchFamily="2" charset="2"/>
              <a:buChar char="v"/>
            </a:pPr>
            <a:r>
              <a:rPr lang="en-GB" sz="3200" b="1">
                <a:effectLst>
                  <a:outerShdw blurRad="38100" dist="38100" dir="2700000" algn="tl">
                    <a:srgbClr val="000000">
                      <a:alpha val="43137"/>
                    </a:srgbClr>
                  </a:outerShdw>
                </a:effectLst>
              </a:rPr>
              <a:t>How did you get on? </a:t>
            </a:r>
          </a:p>
          <a:p>
            <a:pPr marL="457200" indent="-457200">
              <a:buFont typeface="Wingdings" panose="05000000000000000000" pitchFamily="2" charset="2"/>
              <a:buChar char="v"/>
            </a:pPr>
            <a:endParaRPr lang="en-GB" sz="3200" b="1">
              <a:effectLst>
                <a:outerShdw blurRad="38100" dist="38100" dir="2700000" algn="tl">
                  <a:srgbClr val="000000">
                    <a:alpha val="43137"/>
                  </a:srgbClr>
                </a:outerShdw>
              </a:effectLst>
            </a:endParaRPr>
          </a:p>
          <a:p>
            <a:pPr algn="ctr"/>
            <a:r>
              <a:rPr lang="en-GB" sz="3200" b="1">
                <a:effectLst>
                  <a:outerShdw blurRad="38100" dist="38100" dir="2700000" algn="tl">
                    <a:srgbClr val="000000">
                      <a:alpha val="43137"/>
                    </a:srgbClr>
                  </a:outerShdw>
                </a:effectLst>
              </a:rPr>
              <a:t>We hope you had fun learning about sweet treats from 10 different counties in the Commonwealth.  </a:t>
            </a:r>
          </a:p>
        </p:txBody>
      </p:sp>
    </p:spTree>
    <p:extLst>
      <p:ext uri="{BB962C8B-B14F-4D97-AF65-F5344CB8AC3E}">
        <p14:creationId xmlns:p14="http://schemas.microsoft.com/office/powerpoint/2010/main" val="3552633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businesscard, envelope, vector graphics&#10;&#10;Description automatically generated">
            <a:extLst>
              <a:ext uri="{FF2B5EF4-FFF2-40B4-BE49-F238E27FC236}">
                <a16:creationId xmlns:a16="http://schemas.microsoft.com/office/drawing/2014/main" id="{3C7BABAF-35D3-02FA-9753-3296E671B525}"/>
              </a:ext>
            </a:extLst>
          </p:cNvPr>
          <p:cNvPicPr>
            <a:picLocks noChangeAspect="1"/>
          </p:cNvPicPr>
          <p:nvPr/>
        </p:nvPicPr>
        <p:blipFill>
          <a:blip r:embed="rId2"/>
          <a:stretch>
            <a:fillRect/>
          </a:stretch>
        </p:blipFill>
        <p:spPr>
          <a:xfrm>
            <a:off x="-3511" y="5342"/>
            <a:ext cx="10706717" cy="7547366"/>
          </a:xfrm>
          <a:prstGeom prst="rect">
            <a:avLst/>
          </a:prstGeom>
        </p:spPr>
      </p:pic>
      <p:sp>
        <p:nvSpPr>
          <p:cNvPr id="6" name="Title 3">
            <a:extLst>
              <a:ext uri="{FF2B5EF4-FFF2-40B4-BE49-F238E27FC236}">
                <a16:creationId xmlns:a16="http://schemas.microsoft.com/office/drawing/2014/main" id="{1A3EBCEE-920E-E7DD-B112-25B5443EB1C6}"/>
              </a:ext>
            </a:extLst>
          </p:cNvPr>
          <p:cNvSpPr>
            <a:spLocks noGrp="1"/>
          </p:cNvSpPr>
          <p:nvPr>
            <p:ph type="title"/>
          </p:nvPr>
        </p:nvSpPr>
        <p:spPr>
          <a:xfrm>
            <a:off x="735062" y="402484"/>
            <a:ext cx="9221689" cy="1461188"/>
          </a:xfrm>
        </p:spPr>
        <p:txBody>
          <a:bodyPr/>
          <a:lstStyle/>
          <a:p>
            <a:r>
              <a:rPr lang="en-GB" sz="4800">
                <a:latin typeface="Malgecito" panose="02000500000000000000" pitchFamily="2" charset="0"/>
                <a:ea typeface="Arial"/>
                <a:cs typeface="Arial"/>
                <a:sym typeface="Arial"/>
              </a:rPr>
              <a:t> </a:t>
            </a:r>
            <a:r>
              <a:rPr lang="en-GB" sz="4800" u="sng" err="1">
                <a:latin typeface="Malgecito" panose="02000500000000000000" pitchFamily="2" charset="0"/>
                <a:ea typeface="Arial"/>
                <a:cs typeface="Arial"/>
                <a:sym typeface="Arial"/>
              </a:rPr>
              <a:t>mOVE</a:t>
            </a:r>
            <a:r>
              <a:rPr lang="en-GB" sz="4800" u="sng">
                <a:latin typeface="Malgecito" panose="02000500000000000000" pitchFamily="2" charset="0"/>
                <a:ea typeface="Arial"/>
                <a:cs typeface="Arial"/>
                <a:sym typeface="Arial"/>
              </a:rPr>
              <a:t> &amp; </a:t>
            </a:r>
            <a:r>
              <a:rPr lang="en-GB" sz="4800" u="sng" err="1">
                <a:latin typeface="Malgecito" panose="02000500000000000000" pitchFamily="2" charset="0"/>
                <a:ea typeface="Arial"/>
                <a:cs typeface="Arial"/>
                <a:sym typeface="Arial"/>
              </a:rPr>
              <a:t>plaY</a:t>
            </a:r>
            <a:endParaRPr lang="en-GB"/>
          </a:p>
        </p:txBody>
      </p:sp>
      <p:sp>
        <p:nvSpPr>
          <p:cNvPr id="8" name="Content Placeholder 4">
            <a:extLst>
              <a:ext uri="{FF2B5EF4-FFF2-40B4-BE49-F238E27FC236}">
                <a16:creationId xmlns:a16="http://schemas.microsoft.com/office/drawing/2014/main" id="{260BB189-8D65-39B4-ABFA-E6E23921A644}"/>
              </a:ext>
            </a:extLst>
          </p:cNvPr>
          <p:cNvSpPr>
            <a:spLocks noGrp="1"/>
          </p:cNvSpPr>
          <p:nvPr>
            <p:ph idx="1"/>
          </p:nvPr>
        </p:nvSpPr>
        <p:spPr>
          <a:xfrm>
            <a:off x="735062" y="1669514"/>
            <a:ext cx="9767838" cy="4796544"/>
          </a:xfrm>
        </p:spPr>
        <p:txBody>
          <a:bodyPr/>
          <a:lstStyle/>
          <a:p>
            <a:pPr>
              <a:buFont typeface="Wingdings" panose="05000000000000000000" pitchFamily="2" charset="2"/>
              <a:buChar char="v"/>
            </a:pPr>
            <a:r>
              <a:rPr lang="en-GB" b="1" u="sng"/>
              <a:t>Using commands</a:t>
            </a:r>
            <a:r>
              <a:rPr lang="en-GB"/>
              <a:t>: choose 2 commands, 1 for higher, 1 for lower. Pupils perform that command depending on their answer; (e.g. star jumps=higher, jog on spot=lower).</a:t>
            </a:r>
          </a:p>
          <a:p>
            <a:pPr>
              <a:buFont typeface="Wingdings" panose="05000000000000000000" pitchFamily="2" charset="2"/>
              <a:buChar char="v"/>
            </a:pPr>
            <a:r>
              <a:rPr lang="en-GB" b="1" u="sng"/>
              <a:t>Using movement</a:t>
            </a:r>
            <a:r>
              <a:rPr lang="en-GB"/>
              <a:t>: in your space, pick a side to be higher &amp; one to be lower. Pupils move to the side of their answer.</a:t>
            </a:r>
          </a:p>
          <a:p>
            <a:pPr>
              <a:buFont typeface="Wingdings" panose="05000000000000000000" pitchFamily="2" charset="2"/>
              <a:buChar char="v"/>
            </a:pPr>
            <a:r>
              <a:rPr lang="en-GB" b="1" u="sng"/>
              <a:t>Guess the cubes</a:t>
            </a:r>
            <a:r>
              <a:rPr lang="en-GB"/>
              <a:t>: pupils form groups of those numbers, collect equipment of the value or use multi-link cubes.</a:t>
            </a:r>
          </a:p>
          <a:p>
            <a:pPr marL="0" indent="0">
              <a:buNone/>
            </a:pPr>
            <a:r>
              <a:rPr lang="en-GB" sz="2000" i="1"/>
              <a:t>			To be played in the classroom, sports hall or outside.</a:t>
            </a:r>
          </a:p>
        </p:txBody>
      </p:sp>
    </p:spTree>
    <p:extLst>
      <p:ext uri="{BB962C8B-B14F-4D97-AF65-F5344CB8AC3E}">
        <p14:creationId xmlns:p14="http://schemas.microsoft.com/office/powerpoint/2010/main" val="634183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 calcmode="lin" valueType="num">
                                      <p:cBhvr>
                                        <p:cTn id="15" dur="10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8">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p:cTn id="23"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26" dur="1000"/>
                                        <p:tgtEl>
                                          <p:spTgt spid="8">
                                            <p:txEl>
                                              <p:pRg st="2" end="2"/>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p:cTn id="29"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32"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text, businesscard, envelope, vector graphics&#10;&#10;Description automatically generated">
            <a:extLst>
              <a:ext uri="{FF2B5EF4-FFF2-40B4-BE49-F238E27FC236}">
                <a16:creationId xmlns:a16="http://schemas.microsoft.com/office/drawing/2014/main" id="{3C7BABAF-35D3-02FA-9753-3296E671B525}"/>
              </a:ext>
            </a:extLst>
          </p:cNvPr>
          <p:cNvPicPr>
            <a:picLocks noChangeAspect="1"/>
          </p:cNvPicPr>
          <p:nvPr/>
        </p:nvPicPr>
        <p:blipFill>
          <a:blip r:embed="rId2"/>
          <a:stretch>
            <a:fillRect/>
          </a:stretch>
        </p:blipFill>
        <p:spPr>
          <a:xfrm>
            <a:off x="-3511" y="5342"/>
            <a:ext cx="10706717" cy="7547366"/>
          </a:xfrm>
          <a:prstGeom prst="rect">
            <a:avLst/>
          </a:prstGeom>
        </p:spPr>
      </p:pic>
      <p:sp>
        <p:nvSpPr>
          <p:cNvPr id="2" name="Title 3">
            <a:extLst>
              <a:ext uri="{FF2B5EF4-FFF2-40B4-BE49-F238E27FC236}">
                <a16:creationId xmlns:a16="http://schemas.microsoft.com/office/drawing/2014/main" id="{9C29445D-A5DF-1721-4A74-1A8836CAF539}"/>
              </a:ext>
            </a:extLst>
          </p:cNvPr>
          <p:cNvSpPr>
            <a:spLocks noGrp="1"/>
          </p:cNvSpPr>
          <p:nvPr>
            <p:ph type="title"/>
          </p:nvPr>
        </p:nvSpPr>
        <p:spPr>
          <a:xfrm>
            <a:off x="735061" y="986684"/>
            <a:ext cx="9221689" cy="1461188"/>
          </a:xfrm>
        </p:spPr>
        <p:txBody>
          <a:bodyPr>
            <a:normAutofit/>
          </a:bodyPr>
          <a:lstStyle/>
          <a:p>
            <a:r>
              <a:rPr lang="en-GB" sz="7200" b="1">
                <a:latin typeface="Malgecito" panose="02000500000000000000" pitchFamily="2" charset="0"/>
                <a:ea typeface="Arial"/>
                <a:cs typeface="Arial"/>
                <a:sym typeface="Arial"/>
              </a:rPr>
              <a:t> </a:t>
            </a:r>
            <a:r>
              <a:rPr lang="en-GB" sz="7200" u="sng" err="1">
                <a:latin typeface="Malgecito" panose="02000500000000000000" pitchFamily="2" charset="0"/>
                <a:ea typeface="Arial"/>
                <a:cs typeface="Arial"/>
                <a:sym typeface="Arial"/>
              </a:rPr>
              <a:t>lEt’S</a:t>
            </a:r>
            <a:r>
              <a:rPr lang="en-GB" sz="7200" u="sng">
                <a:latin typeface="Malgecito" panose="02000500000000000000" pitchFamily="2" charset="0"/>
                <a:ea typeface="Arial"/>
                <a:cs typeface="Arial"/>
                <a:sym typeface="Arial"/>
              </a:rPr>
              <a:t> </a:t>
            </a:r>
            <a:r>
              <a:rPr lang="en-GB" sz="7200" u="sng" err="1">
                <a:latin typeface="Malgecito" panose="02000500000000000000" pitchFamily="2" charset="0"/>
                <a:ea typeface="Arial"/>
                <a:cs typeface="Arial"/>
                <a:sym typeface="Arial"/>
              </a:rPr>
              <a:t>plaY</a:t>
            </a:r>
            <a:endParaRPr lang="en-GB" sz="7200"/>
          </a:p>
        </p:txBody>
      </p:sp>
      <p:sp>
        <p:nvSpPr>
          <p:cNvPr id="6" name="Content Placeholder 4">
            <a:extLst>
              <a:ext uri="{FF2B5EF4-FFF2-40B4-BE49-F238E27FC236}">
                <a16:creationId xmlns:a16="http://schemas.microsoft.com/office/drawing/2014/main" id="{9FD2C1A6-571D-023B-0DEF-315FA064489F}"/>
              </a:ext>
            </a:extLst>
          </p:cNvPr>
          <p:cNvSpPr>
            <a:spLocks noGrp="1"/>
          </p:cNvSpPr>
          <p:nvPr>
            <p:ph idx="1"/>
          </p:nvPr>
        </p:nvSpPr>
        <p:spPr>
          <a:xfrm>
            <a:off x="912862" y="2763131"/>
            <a:ext cx="9769949" cy="4796544"/>
          </a:xfrm>
        </p:spPr>
        <p:txBody>
          <a:bodyPr/>
          <a:lstStyle/>
          <a:p>
            <a:pPr>
              <a:buFont typeface="Wingdings" panose="05000000000000000000" pitchFamily="2" charset="2"/>
              <a:buChar char="v"/>
            </a:pPr>
            <a:r>
              <a:rPr lang="en-GB"/>
              <a:t>Click through the slides, we’ve given you the first one. Remember you need to state whether you think item </a:t>
            </a:r>
            <a:r>
              <a:rPr lang="en-GB" b="1"/>
              <a:t>number 2</a:t>
            </a:r>
            <a:r>
              <a:rPr lang="en-GB"/>
              <a:t> has more or less sugar cubes than </a:t>
            </a:r>
            <a:r>
              <a:rPr lang="en-GB" b="1"/>
              <a:t>number 1</a:t>
            </a:r>
            <a:endParaRPr lang="en-GB" sz="2000" b="1" i="1"/>
          </a:p>
        </p:txBody>
      </p:sp>
    </p:spTree>
    <p:extLst>
      <p:ext uri="{BB962C8B-B14F-4D97-AF65-F5344CB8AC3E}">
        <p14:creationId xmlns:p14="http://schemas.microsoft.com/office/powerpoint/2010/main" val="427819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B50022E2-0A67-5D2C-0FB2-C0F01F8953F1}"/>
              </a:ext>
            </a:extLst>
          </p:cNvPr>
          <p:cNvPicPr>
            <a:picLocks noChangeAspect="1"/>
          </p:cNvPicPr>
          <p:nvPr/>
        </p:nvPicPr>
        <p:blipFill>
          <a:blip r:embed="rId2"/>
          <a:stretch>
            <a:fillRect/>
          </a:stretch>
        </p:blipFill>
        <p:spPr>
          <a:xfrm>
            <a:off x="-3511" y="5342"/>
            <a:ext cx="10692498" cy="7533156"/>
          </a:xfrm>
          <a:prstGeom prst="rect">
            <a:avLst/>
          </a:prstGeom>
        </p:spPr>
      </p:pic>
      <p:sp>
        <p:nvSpPr>
          <p:cNvPr id="7" name="Title 3">
            <a:extLst>
              <a:ext uri="{FF2B5EF4-FFF2-40B4-BE49-F238E27FC236}">
                <a16:creationId xmlns:a16="http://schemas.microsoft.com/office/drawing/2014/main" id="{BBAF179A-DC33-D73A-4A2E-210AE7675B38}"/>
              </a:ext>
            </a:extLst>
          </p:cNvPr>
          <p:cNvSpPr txBox="1">
            <a:spLocks/>
          </p:cNvSpPr>
          <p:nvPr/>
        </p:nvSpPr>
        <p:spPr>
          <a:xfrm>
            <a:off x="1" y="1218315"/>
            <a:ext cx="10691812" cy="896302"/>
          </a:xfrm>
          <a:prstGeom prst="rect">
            <a:avLst/>
          </a:prstGeom>
        </p:spPr>
        <p:txBody>
          <a:bodyPr vert="horz" lIns="91440" tIns="45720" rIns="91440" bIns="45720" rtlCol="0" anchor="b">
            <a:normAutofit/>
          </a:bodyPr>
          <a:lstStyle>
            <a:lvl1pPr algn="l" defTabSz="1007943" rtl="0" eaLnBrk="1" latinLnBrk="0" hangingPunct="1">
              <a:lnSpc>
                <a:spcPct val="90000"/>
              </a:lnSpc>
              <a:spcBef>
                <a:spcPct val="0"/>
              </a:spcBef>
              <a:buNone/>
              <a:defRPr sz="3527" kern="1200">
                <a:solidFill>
                  <a:schemeClr val="tx1"/>
                </a:solidFill>
                <a:latin typeface="+mj-lt"/>
                <a:ea typeface="+mj-ea"/>
                <a:cs typeface="+mj-cs"/>
              </a:defRPr>
            </a:lvl1p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1 - </a:t>
            </a:r>
            <a:r>
              <a:rPr lang="en-GB" sz="5000">
                <a:latin typeface="Malgecito" panose="02000500000000000000" pitchFamily="2" charset="0"/>
              </a:rPr>
              <a:t>UnItED </a:t>
            </a:r>
            <a:r>
              <a:rPr lang="en-GB" sz="5000" err="1">
                <a:latin typeface="Malgecito" panose="02000500000000000000" pitchFamily="2" charset="0"/>
              </a:rPr>
              <a:t>KIngDOM</a:t>
            </a:r>
            <a:endParaRPr lang="en-GB" sz="5000">
              <a:latin typeface="Malgecito" panose="02000500000000000000" pitchFamily="2" charset="0"/>
            </a:endParaRPr>
          </a:p>
        </p:txBody>
      </p:sp>
      <p:sp>
        <p:nvSpPr>
          <p:cNvPr id="9" name="Text Placeholder 5">
            <a:extLst>
              <a:ext uri="{FF2B5EF4-FFF2-40B4-BE49-F238E27FC236}">
                <a16:creationId xmlns:a16="http://schemas.microsoft.com/office/drawing/2014/main" id="{87F4A305-2BB0-8B15-ED94-E4C4FC2B426A}"/>
              </a:ext>
            </a:extLst>
          </p:cNvPr>
          <p:cNvSpPr>
            <a:spLocks noGrp="1"/>
          </p:cNvSpPr>
          <p:nvPr>
            <p:ph type="body" sz="half" idx="2"/>
          </p:nvPr>
        </p:nvSpPr>
        <p:spPr>
          <a:xfrm>
            <a:off x="510395" y="2788859"/>
            <a:ext cx="3784599" cy="4201570"/>
          </a:xfrm>
        </p:spPr>
        <p:txBody>
          <a:bodyPr>
            <a:normAutofit/>
          </a:bodyPr>
          <a:lstStyle/>
          <a:p>
            <a:pPr algn="ctr"/>
            <a:r>
              <a:rPr lang="en-GB" sz="3600" b="1"/>
              <a:t>Afternoon cream team </a:t>
            </a:r>
          </a:p>
          <a:p>
            <a:pPr algn="ctr"/>
            <a:endParaRPr lang="en-GB" sz="3600" b="1"/>
          </a:p>
          <a:p>
            <a:pPr algn="ctr"/>
            <a:r>
              <a:rPr lang="en-GB" sz="3600" b="1"/>
              <a:t>…has </a:t>
            </a:r>
            <a:r>
              <a:rPr lang="en-GB" sz="3600" b="1">
                <a:solidFill>
                  <a:srgbClr val="D8117D"/>
                </a:solidFill>
                <a:effectLst>
                  <a:outerShdw blurRad="38100" dist="38100" dir="2700000" algn="tl">
                    <a:srgbClr val="000000">
                      <a:alpha val="43137"/>
                    </a:srgbClr>
                  </a:outerShdw>
                </a:effectLst>
              </a:rPr>
              <a:t>3.2</a:t>
            </a:r>
            <a:r>
              <a:rPr lang="en-GB" sz="3600" b="1"/>
              <a:t> sugar cubes</a:t>
            </a:r>
          </a:p>
        </p:txBody>
      </p:sp>
      <p:pic>
        <p:nvPicPr>
          <p:cNvPr id="13" name="Picture 12" descr="Icon&#10;&#10;Description automatically generated with medium confidence">
            <a:extLst>
              <a:ext uri="{FF2B5EF4-FFF2-40B4-BE49-F238E27FC236}">
                <a16:creationId xmlns:a16="http://schemas.microsoft.com/office/drawing/2014/main" id="{AE00D918-D5C6-9CC7-7D7D-53140380F17C}"/>
              </a:ext>
            </a:extLst>
          </p:cNvPr>
          <p:cNvPicPr>
            <a:picLocks noChangeAspect="1"/>
          </p:cNvPicPr>
          <p:nvPr/>
        </p:nvPicPr>
        <p:blipFill>
          <a:blip r:embed="rId3"/>
          <a:stretch>
            <a:fillRect/>
          </a:stretch>
        </p:blipFill>
        <p:spPr>
          <a:xfrm>
            <a:off x="4104270" y="5036701"/>
            <a:ext cx="1146918" cy="1283584"/>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FE771722-683B-3F85-C4C1-CB6EE0EB81ED}"/>
              </a:ext>
            </a:extLst>
          </p:cNvPr>
          <p:cNvPicPr>
            <a:picLocks noChangeAspect="1"/>
          </p:cNvPicPr>
          <p:nvPr/>
        </p:nvPicPr>
        <p:blipFill>
          <a:blip r:embed="rId3"/>
          <a:stretch>
            <a:fillRect/>
          </a:stretch>
        </p:blipFill>
        <p:spPr>
          <a:xfrm>
            <a:off x="4867167" y="5176401"/>
            <a:ext cx="1146918" cy="1283584"/>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F8905DD0-24BA-5EBC-0DC2-71E9EC51F0A3}"/>
              </a:ext>
            </a:extLst>
          </p:cNvPr>
          <p:cNvPicPr>
            <a:picLocks noChangeAspect="1"/>
          </p:cNvPicPr>
          <p:nvPr/>
        </p:nvPicPr>
        <p:blipFill>
          <a:blip r:embed="rId3"/>
          <a:stretch>
            <a:fillRect/>
          </a:stretch>
        </p:blipFill>
        <p:spPr>
          <a:xfrm>
            <a:off x="4485719" y="4335282"/>
            <a:ext cx="1146918" cy="1283584"/>
          </a:xfrm>
          <a:prstGeom prst="rect">
            <a:avLst/>
          </a:prstGeom>
        </p:spPr>
      </p:pic>
      <p:pic>
        <p:nvPicPr>
          <p:cNvPr id="2" name="Picture 2" descr="A picture containing plate, table, cup, food&#10;&#10;Description automatically generated">
            <a:extLst>
              <a:ext uri="{FF2B5EF4-FFF2-40B4-BE49-F238E27FC236}">
                <a16:creationId xmlns:a16="http://schemas.microsoft.com/office/drawing/2014/main" id="{9CDC33BC-1296-E70D-913C-602422B25967}"/>
              </a:ext>
            </a:extLst>
          </p:cNvPr>
          <p:cNvPicPr>
            <a:picLocks noChangeAspect="1"/>
          </p:cNvPicPr>
          <p:nvPr/>
        </p:nvPicPr>
        <p:blipFill>
          <a:blip r:embed="rId4"/>
          <a:stretch>
            <a:fillRect/>
          </a:stretch>
        </p:blipFill>
        <p:spPr>
          <a:xfrm>
            <a:off x="5920633" y="2449490"/>
            <a:ext cx="4351344" cy="2797207"/>
          </a:xfrm>
          <a:prstGeom prst="rect">
            <a:avLst/>
          </a:prstGeom>
        </p:spPr>
      </p:pic>
    </p:spTree>
    <p:extLst>
      <p:ext uri="{BB962C8B-B14F-4D97-AF65-F5344CB8AC3E}">
        <p14:creationId xmlns:p14="http://schemas.microsoft.com/office/powerpoint/2010/main" val="219995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wipe(down)">
                                      <p:cBhvr>
                                        <p:cTn id="7" dur="500"/>
                                        <p:tgtEl>
                                          <p:spTgt spid="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325E2A21-67A7-AFB9-8A43-79CFEA097004}"/>
              </a:ext>
            </a:extLst>
          </p:cNvPr>
          <p:cNvPicPr>
            <a:picLocks noChangeAspect="1"/>
          </p:cNvPicPr>
          <p:nvPr/>
        </p:nvPicPr>
        <p:blipFill>
          <a:blip r:embed="rId2"/>
          <a:stretch>
            <a:fillRect/>
          </a:stretch>
        </p:blipFill>
        <p:spPr>
          <a:xfrm>
            <a:off x="-3511" y="5342"/>
            <a:ext cx="10763588" cy="7547366"/>
          </a:xfrm>
          <a:prstGeom prst="rect">
            <a:avLst/>
          </a:prstGeom>
        </p:spPr>
      </p:pic>
      <p:sp>
        <p:nvSpPr>
          <p:cNvPr id="7" name="Title 3">
            <a:extLst>
              <a:ext uri="{FF2B5EF4-FFF2-40B4-BE49-F238E27FC236}">
                <a16:creationId xmlns:a16="http://schemas.microsoft.com/office/drawing/2014/main" id="{C5E24A17-3E6E-7720-F14D-278CE8E6899D}"/>
              </a:ext>
            </a:extLst>
          </p:cNvPr>
          <p:cNvSpPr>
            <a:spLocks noGrp="1"/>
          </p:cNvSpPr>
          <p:nvPr>
            <p:ph type="title"/>
          </p:nvPr>
        </p:nvSpPr>
        <p:spPr>
          <a:xfrm>
            <a:off x="1" y="1097410"/>
            <a:ext cx="10691812" cy="896302"/>
          </a:xfrm>
        </p:spPr>
        <p:txBody>
          <a:bodyPr>
            <a:normAutofit/>
          </a:body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2 - </a:t>
            </a:r>
            <a:r>
              <a:rPr lang="en-GB" sz="5000" err="1">
                <a:effectLst>
                  <a:outerShdw blurRad="38100" dist="38100" dir="2700000" algn="tl">
                    <a:srgbClr val="000000">
                      <a:alpha val="43137"/>
                    </a:srgbClr>
                  </a:outerShdw>
                </a:effectLst>
                <a:latin typeface="Malgecito" panose="02000500000000000000" pitchFamily="2" charset="0"/>
              </a:rPr>
              <a:t>SOUtH</a:t>
            </a:r>
            <a:r>
              <a:rPr lang="en-GB" sz="5000">
                <a:effectLst>
                  <a:outerShdw blurRad="38100" dist="38100" dir="2700000" algn="tl">
                    <a:srgbClr val="000000">
                      <a:alpha val="43137"/>
                    </a:srgbClr>
                  </a:outerShdw>
                </a:effectLst>
                <a:latin typeface="Malgecito" panose="02000500000000000000" pitchFamily="2" charset="0"/>
              </a:rPr>
              <a:t> </a:t>
            </a:r>
            <a:r>
              <a:rPr lang="en-GB" sz="5000" err="1">
                <a:effectLst>
                  <a:outerShdw blurRad="38100" dist="38100" dir="2700000" algn="tl">
                    <a:srgbClr val="000000">
                      <a:alpha val="43137"/>
                    </a:srgbClr>
                  </a:outerShdw>
                </a:effectLst>
                <a:latin typeface="Malgecito" panose="02000500000000000000" pitchFamily="2" charset="0"/>
              </a:rPr>
              <a:t>afrIca</a:t>
            </a:r>
            <a:endParaRPr lang="en-GB" sz="5000">
              <a:effectLst>
                <a:outerShdw blurRad="38100" dist="38100" dir="2700000" algn="tl">
                  <a:srgbClr val="000000">
                    <a:alpha val="43137"/>
                  </a:srgbClr>
                </a:outerShdw>
              </a:effectLst>
              <a:latin typeface="Malgecito" panose="02000500000000000000" pitchFamily="2" charset="0"/>
            </a:endParaRPr>
          </a:p>
        </p:txBody>
      </p:sp>
      <p:sp>
        <p:nvSpPr>
          <p:cNvPr id="9" name="Text Placeholder 5">
            <a:extLst>
              <a:ext uri="{FF2B5EF4-FFF2-40B4-BE49-F238E27FC236}">
                <a16:creationId xmlns:a16="http://schemas.microsoft.com/office/drawing/2014/main" id="{AE9F969F-492E-3372-89AA-FD1A5EF6340F}"/>
              </a:ext>
            </a:extLst>
          </p:cNvPr>
          <p:cNvSpPr txBox="1">
            <a:spLocks/>
          </p:cNvSpPr>
          <p:nvPr/>
        </p:nvSpPr>
        <p:spPr>
          <a:xfrm>
            <a:off x="216753" y="1985586"/>
            <a:ext cx="10318751" cy="1042177"/>
          </a:xfrm>
          <a:prstGeom prst="rect">
            <a:avLst/>
          </a:prstGeom>
        </p:spPr>
        <p:txBody>
          <a:bodyPr vert="horz" lIns="91440" tIns="45720" rIns="91440" bIns="45720" rtlCol="0">
            <a:normAutofit fontScale="85000" lnSpcReduction="10000"/>
          </a:bodyPr>
          <a:lstStyle>
            <a:lvl1pPr marL="0" indent="0" algn="l" defTabSz="1007943" rtl="0" eaLnBrk="1" latinLnBrk="0" hangingPunct="1">
              <a:lnSpc>
                <a:spcPct val="90000"/>
              </a:lnSpc>
              <a:spcBef>
                <a:spcPts val="1102"/>
              </a:spcBef>
              <a:buFont typeface="Arial" panose="020B0604020202020204" pitchFamily="34" charset="0"/>
              <a:buNone/>
              <a:defRPr sz="1764" kern="1200">
                <a:solidFill>
                  <a:schemeClr val="tx1"/>
                </a:solidFill>
                <a:latin typeface="+mn-lt"/>
                <a:ea typeface="+mn-ea"/>
                <a:cs typeface="+mn-cs"/>
              </a:defRPr>
            </a:lvl1pPr>
            <a:lvl2pPr marL="503972" indent="0" algn="l" defTabSz="1007943" rtl="0" eaLnBrk="1" latinLnBrk="0" hangingPunct="1">
              <a:lnSpc>
                <a:spcPct val="90000"/>
              </a:lnSpc>
              <a:spcBef>
                <a:spcPts val="551"/>
              </a:spcBef>
              <a:buFont typeface="Arial" panose="020B0604020202020204" pitchFamily="34" charset="0"/>
              <a:buNone/>
              <a:defRPr sz="1543" kern="1200">
                <a:solidFill>
                  <a:schemeClr val="tx1"/>
                </a:solidFill>
                <a:latin typeface="+mn-lt"/>
                <a:ea typeface="+mn-ea"/>
                <a:cs typeface="+mn-cs"/>
              </a:defRPr>
            </a:lvl2pPr>
            <a:lvl3pPr marL="1007943" indent="0" algn="l" defTabSz="1007943" rtl="0" eaLnBrk="1" latinLnBrk="0" hangingPunct="1">
              <a:lnSpc>
                <a:spcPct val="90000"/>
              </a:lnSpc>
              <a:spcBef>
                <a:spcPts val="551"/>
              </a:spcBef>
              <a:buFont typeface="Arial" panose="020B0604020202020204" pitchFamily="34" charset="0"/>
              <a:buNone/>
              <a:defRPr sz="1323" kern="1200">
                <a:solidFill>
                  <a:schemeClr val="tx1"/>
                </a:solidFill>
                <a:latin typeface="+mn-lt"/>
                <a:ea typeface="+mn-ea"/>
                <a:cs typeface="+mn-cs"/>
              </a:defRPr>
            </a:lvl3pPr>
            <a:lvl4pPr marL="1511915"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4pPr>
            <a:lvl5pPr marL="2015886"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5pPr>
            <a:lvl6pPr marL="2519858"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6pPr>
            <a:lvl7pPr marL="3023829"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7pPr>
            <a:lvl8pPr marL="3527801"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8pPr>
            <a:lvl9pPr marL="4031772"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9pPr>
          </a:lstStyle>
          <a:p>
            <a:pPr algn="ctr"/>
            <a:r>
              <a:rPr lang="en-GB" sz="3600" b="1">
                <a:solidFill>
                  <a:srgbClr val="00B050"/>
                </a:solidFill>
              </a:rPr>
              <a:t>Malva pudding is a sweet pudding of South African origin. It contains apricot jam and has a spongy caramelised texture.</a:t>
            </a:r>
          </a:p>
          <a:p>
            <a:pPr algn="ctr"/>
            <a:endParaRPr lang="en-GB" sz="3600" b="1"/>
          </a:p>
        </p:txBody>
      </p:sp>
      <p:sp>
        <p:nvSpPr>
          <p:cNvPr id="11" name="Text Placeholder 5">
            <a:extLst>
              <a:ext uri="{FF2B5EF4-FFF2-40B4-BE49-F238E27FC236}">
                <a16:creationId xmlns:a16="http://schemas.microsoft.com/office/drawing/2014/main" id="{19C9E5E3-5AC7-73C0-6E4F-D1450F0F68D1}"/>
              </a:ext>
            </a:extLst>
          </p:cNvPr>
          <p:cNvSpPr>
            <a:spLocks noGrp="1"/>
          </p:cNvSpPr>
          <p:nvPr>
            <p:ph type="body" sz="half" idx="2"/>
          </p:nvPr>
        </p:nvSpPr>
        <p:spPr>
          <a:xfrm>
            <a:off x="584199" y="3011563"/>
            <a:ext cx="3784599" cy="3040698"/>
          </a:xfrm>
        </p:spPr>
        <p:txBody>
          <a:bodyPr>
            <a:normAutofit lnSpcReduction="10000"/>
          </a:bodyPr>
          <a:lstStyle/>
          <a:p>
            <a:pPr algn="ctr"/>
            <a:r>
              <a:rPr lang="en-GB" sz="3600" b="1"/>
              <a:t>Does it</a:t>
            </a:r>
            <a:r>
              <a:rPr lang="en-GB" sz="3600" b="1">
                <a:solidFill>
                  <a:srgbClr val="00B050"/>
                </a:solidFill>
              </a:rPr>
              <a:t> </a:t>
            </a:r>
            <a:r>
              <a:rPr lang="en-GB" sz="3600" b="1"/>
              <a:t>have higher or lower amount of sugar cubes than the United Kingdom Cream Tea?</a:t>
            </a:r>
          </a:p>
        </p:txBody>
      </p:sp>
      <p:pic>
        <p:nvPicPr>
          <p:cNvPr id="2" name="Picture 2">
            <a:extLst>
              <a:ext uri="{FF2B5EF4-FFF2-40B4-BE49-F238E27FC236}">
                <a16:creationId xmlns:a16="http://schemas.microsoft.com/office/drawing/2014/main" id="{929358ED-6E13-4DA0-819D-E1D7B5439DA2}"/>
              </a:ext>
            </a:extLst>
          </p:cNvPr>
          <p:cNvPicPr>
            <a:picLocks noChangeAspect="1"/>
          </p:cNvPicPr>
          <p:nvPr/>
        </p:nvPicPr>
        <p:blipFill>
          <a:blip r:embed="rId3"/>
          <a:stretch>
            <a:fillRect/>
          </a:stretch>
        </p:blipFill>
        <p:spPr>
          <a:xfrm>
            <a:off x="5224258" y="3017410"/>
            <a:ext cx="4422433" cy="2811416"/>
          </a:xfrm>
          <a:prstGeom prst="rect">
            <a:avLst/>
          </a:prstGeom>
        </p:spPr>
      </p:pic>
    </p:spTree>
    <p:extLst>
      <p:ext uri="{BB962C8B-B14F-4D97-AF65-F5344CB8AC3E}">
        <p14:creationId xmlns:p14="http://schemas.microsoft.com/office/powerpoint/2010/main" val="163799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15DE149-69AB-13EC-B569-7291EC96BC4C}"/>
              </a:ext>
            </a:extLst>
          </p:cNvPr>
          <p:cNvPicPr>
            <a:picLocks noChangeAspect="1"/>
          </p:cNvPicPr>
          <p:nvPr/>
        </p:nvPicPr>
        <p:blipFill>
          <a:blip r:embed="rId4"/>
          <a:stretch>
            <a:fillRect/>
          </a:stretch>
        </p:blipFill>
        <p:spPr>
          <a:xfrm>
            <a:off x="-3511" y="5342"/>
            <a:ext cx="10706717" cy="7547366"/>
          </a:xfrm>
          <a:prstGeom prst="rect">
            <a:avLst/>
          </a:prstGeom>
        </p:spPr>
      </p:pic>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584200" y="2267902"/>
            <a:ext cx="3784599" cy="4201570"/>
          </a:xfrm>
        </p:spPr>
        <p:txBody>
          <a:bodyPr>
            <a:normAutofit/>
          </a:bodyPr>
          <a:lstStyle/>
          <a:p>
            <a:endParaRPr lang="en-GB" sz="2800"/>
          </a:p>
          <a:p>
            <a:pPr algn="ctr"/>
            <a:r>
              <a:rPr lang="en-GB" sz="6000" err="1">
                <a:solidFill>
                  <a:srgbClr val="00B050"/>
                </a:solidFill>
                <a:effectLst>
                  <a:outerShdw blurRad="38100" dist="38100" dir="2700000" algn="tl">
                    <a:srgbClr val="000000">
                      <a:alpha val="43137"/>
                    </a:srgbClr>
                  </a:outerShdw>
                </a:effectLst>
                <a:latin typeface="Malgecito" panose="02000500000000000000" pitchFamily="2" charset="0"/>
              </a:rPr>
              <a:t>HIgHEr</a:t>
            </a:r>
            <a:r>
              <a:rPr lang="en-GB" sz="3600">
                <a:effectLst>
                  <a:outerShdw blurRad="38100" dist="38100" dir="2700000" algn="tl">
                    <a:srgbClr val="000000">
                      <a:alpha val="43137"/>
                    </a:srgbClr>
                  </a:outerShdw>
                </a:effectLst>
                <a:latin typeface="Malgecito" panose="02000500000000000000" pitchFamily="2" charset="0"/>
              </a:rPr>
              <a:t> </a:t>
            </a:r>
            <a:endParaRPr lang="en-GB" sz="3600" b="1"/>
          </a:p>
          <a:p>
            <a:pPr algn="ctr"/>
            <a:endParaRPr lang="en-GB" sz="3600" b="1"/>
          </a:p>
          <a:p>
            <a:pPr algn="ctr"/>
            <a:r>
              <a:rPr lang="en-GB" sz="3600" b="1"/>
              <a:t>It has </a:t>
            </a:r>
            <a:r>
              <a:rPr lang="en-GB" sz="3600" b="1">
                <a:solidFill>
                  <a:srgbClr val="D8117D"/>
                </a:solidFill>
                <a:effectLst>
                  <a:outerShdw blurRad="38100" dist="38100" dir="2700000" algn="tl">
                    <a:srgbClr val="000000">
                      <a:alpha val="43137"/>
                    </a:srgbClr>
                  </a:outerShdw>
                </a:effectLst>
              </a:rPr>
              <a:t>11.3 </a:t>
            </a:r>
            <a:r>
              <a:rPr lang="en-GB" sz="3600" b="1"/>
              <a:t>sugar cubes</a:t>
            </a:r>
          </a:p>
        </p:txBody>
      </p:sp>
      <p:pic>
        <p:nvPicPr>
          <p:cNvPr id="27" name="Picture 26" descr="Icon&#10;&#10;Description automatically generated with medium confidence">
            <a:extLst>
              <a:ext uri="{FF2B5EF4-FFF2-40B4-BE49-F238E27FC236}">
                <a16:creationId xmlns:a16="http://schemas.microsoft.com/office/drawing/2014/main" id="{247DA446-A634-4635-81AE-83C003588CD9}"/>
              </a:ext>
            </a:extLst>
          </p:cNvPr>
          <p:cNvPicPr>
            <a:picLocks noChangeAspect="1"/>
          </p:cNvPicPr>
          <p:nvPr/>
        </p:nvPicPr>
        <p:blipFill>
          <a:blip r:embed="rId5"/>
          <a:stretch>
            <a:fillRect/>
          </a:stretch>
        </p:blipFill>
        <p:spPr>
          <a:xfrm>
            <a:off x="4365365" y="3548735"/>
            <a:ext cx="1146918" cy="1283584"/>
          </a:xfrm>
          <a:prstGeom prst="rect">
            <a:avLst/>
          </a:prstGeom>
        </p:spPr>
      </p:pic>
      <p:pic>
        <p:nvPicPr>
          <p:cNvPr id="31" name="Picture 30" descr="Icon&#10;&#10;Description automatically generated with medium confidence">
            <a:extLst>
              <a:ext uri="{FF2B5EF4-FFF2-40B4-BE49-F238E27FC236}">
                <a16:creationId xmlns:a16="http://schemas.microsoft.com/office/drawing/2014/main" id="{66D9A245-9A6F-45A1-B443-F14500A247AD}"/>
              </a:ext>
            </a:extLst>
          </p:cNvPr>
          <p:cNvPicPr>
            <a:picLocks noChangeAspect="1"/>
          </p:cNvPicPr>
          <p:nvPr/>
        </p:nvPicPr>
        <p:blipFill>
          <a:blip r:embed="rId5"/>
          <a:stretch>
            <a:fillRect/>
          </a:stretch>
        </p:blipFill>
        <p:spPr>
          <a:xfrm>
            <a:off x="5169206" y="3676687"/>
            <a:ext cx="1146918" cy="1283584"/>
          </a:xfrm>
          <a:prstGeom prst="rect">
            <a:avLst/>
          </a:prstGeom>
        </p:spPr>
      </p:pic>
      <p:pic>
        <p:nvPicPr>
          <p:cNvPr id="32" name="Picture 31" descr="Icon&#10;&#10;Description automatically generated with medium confidence">
            <a:extLst>
              <a:ext uri="{FF2B5EF4-FFF2-40B4-BE49-F238E27FC236}">
                <a16:creationId xmlns:a16="http://schemas.microsoft.com/office/drawing/2014/main" id="{5DBA1588-1FCF-4AB7-9311-B55D40ED92FA}"/>
              </a:ext>
            </a:extLst>
          </p:cNvPr>
          <p:cNvPicPr>
            <a:picLocks noChangeAspect="1"/>
          </p:cNvPicPr>
          <p:nvPr/>
        </p:nvPicPr>
        <p:blipFill>
          <a:blip r:embed="rId5"/>
          <a:stretch>
            <a:fillRect/>
          </a:stretch>
        </p:blipFill>
        <p:spPr>
          <a:xfrm>
            <a:off x="5960347" y="3830039"/>
            <a:ext cx="1146918" cy="1283584"/>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42C06BB9-3A21-4F72-9108-8DE14AB5CF52}"/>
              </a:ext>
            </a:extLst>
          </p:cNvPr>
          <p:cNvPicPr>
            <a:picLocks noChangeAspect="1"/>
          </p:cNvPicPr>
          <p:nvPr/>
        </p:nvPicPr>
        <p:blipFill>
          <a:blip r:embed="rId5"/>
          <a:stretch>
            <a:fillRect/>
          </a:stretch>
        </p:blipFill>
        <p:spPr>
          <a:xfrm>
            <a:off x="4826129" y="2810024"/>
            <a:ext cx="1146918" cy="1283584"/>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501A786E-C500-4AE1-8E46-EEC03B66747D}"/>
              </a:ext>
            </a:extLst>
          </p:cNvPr>
          <p:cNvPicPr>
            <a:picLocks noChangeAspect="1"/>
          </p:cNvPicPr>
          <p:nvPr/>
        </p:nvPicPr>
        <p:blipFill>
          <a:blip r:embed="rId5"/>
          <a:stretch>
            <a:fillRect/>
          </a:stretch>
        </p:blipFill>
        <p:spPr>
          <a:xfrm>
            <a:off x="5540063" y="3039639"/>
            <a:ext cx="1146918" cy="1283584"/>
          </a:xfrm>
          <a:prstGeom prst="rect">
            <a:avLst/>
          </a:prstGeom>
        </p:spPr>
      </p:pic>
      <p:pic>
        <p:nvPicPr>
          <p:cNvPr id="36" name="Picture 35" descr="Icon&#10;&#10;Description automatically generated with medium confidence">
            <a:extLst>
              <a:ext uri="{FF2B5EF4-FFF2-40B4-BE49-F238E27FC236}">
                <a16:creationId xmlns:a16="http://schemas.microsoft.com/office/drawing/2014/main" id="{A1877D46-5FA3-45FF-89D4-A6F6A7C88939}"/>
              </a:ext>
            </a:extLst>
          </p:cNvPr>
          <p:cNvPicPr>
            <a:picLocks noChangeAspect="1"/>
          </p:cNvPicPr>
          <p:nvPr/>
        </p:nvPicPr>
        <p:blipFill>
          <a:blip r:embed="rId5"/>
          <a:stretch>
            <a:fillRect/>
          </a:stretch>
        </p:blipFill>
        <p:spPr>
          <a:xfrm>
            <a:off x="5215769" y="2188475"/>
            <a:ext cx="1146918" cy="1283584"/>
          </a:xfrm>
          <a:prstGeom prst="rect">
            <a:avLst/>
          </a:prstGeom>
        </p:spPr>
      </p:pic>
      <p:pic>
        <p:nvPicPr>
          <p:cNvPr id="40" name="Picture 39" descr="Icon&#10;&#10;Description automatically generated with medium confidence">
            <a:extLst>
              <a:ext uri="{FF2B5EF4-FFF2-40B4-BE49-F238E27FC236}">
                <a16:creationId xmlns:a16="http://schemas.microsoft.com/office/drawing/2014/main" id="{E89F65A6-2823-4AA6-A2D2-1F002AF26EF8}"/>
              </a:ext>
            </a:extLst>
          </p:cNvPr>
          <p:cNvPicPr>
            <a:picLocks noChangeAspect="1"/>
          </p:cNvPicPr>
          <p:nvPr/>
        </p:nvPicPr>
        <p:blipFill>
          <a:blip r:embed="rId5"/>
          <a:stretch>
            <a:fillRect/>
          </a:stretch>
        </p:blipFill>
        <p:spPr>
          <a:xfrm>
            <a:off x="7209658" y="4678967"/>
            <a:ext cx="1146918" cy="1283584"/>
          </a:xfrm>
          <a:prstGeom prst="rect">
            <a:avLst/>
          </a:prstGeom>
        </p:spPr>
      </p:pic>
      <p:pic>
        <p:nvPicPr>
          <p:cNvPr id="41" name="Picture 40" descr="Icon&#10;&#10;Description automatically generated with medium confidence">
            <a:extLst>
              <a:ext uri="{FF2B5EF4-FFF2-40B4-BE49-F238E27FC236}">
                <a16:creationId xmlns:a16="http://schemas.microsoft.com/office/drawing/2014/main" id="{3FEBD074-88EC-48D8-B2BC-115D2AFA86D2}"/>
              </a:ext>
            </a:extLst>
          </p:cNvPr>
          <p:cNvPicPr>
            <a:picLocks noChangeAspect="1"/>
          </p:cNvPicPr>
          <p:nvPr/>
        </p:nvPicPr>
        <p:blipFill>
          <a:blip r:embed="rId5"/>
          <a:stretch>
            <a:fillRect/>
          </a:stretch>
        </p:blipFill>
        <p:spPr>
          <a:xfrm>
            <a:off x="8013499" y="4806919"/>
            <a:ext cx="1146918" cy="1283584"/>
          </a:xfrm>
          <a:prstGeom prst="rect">
            <a:avLst/>
          </a:prstGeom>
        </p:spPr>
      </p:pic>
      <p:pic>
        <p:nvPicPr>
          <p:cNvPr id="42" name="Picture 41" descr="Icon&#10;&#10;Description automatically generated with medium confidence">
            <a:extLst>
              <a:ext uri="{FF2B5EF4-FFF2-40B4-BE49-F238E27FC236}">
                <a16:creationId xmlns:a16="http://schemas.microsoft.com/office/drawing/2014/main" id="{478A8621-7A8D-4517-9908-4CCF7669EB8C}"/>
              </a:ext>
            </a:extLst>
          </p:cNvPr>
          <p:cNvPicPr>
            <a:picLocks noChangeAspect="1"/>
          </p:cNvPicPr>
          <p:nvPr/>
        </p:nvPicPr>
        <p:blipFill>
          <a:blip r:embed="rId5"/>
          <a:stretch>
            <a:fillRect/>
          </a:stretch>
        </p:blipFill>
        <p:spPr>
          <a:xfrm>
            <a:off x="8804640" y="4960271"/>
            <a:ext cx="1146918" cy="1283584"/>
          </a:xfrm>
          <a:prstGeom prst="rect">
            <a:avLst/>
          </a:prstGeom>
        </p:spPr>
      </p:pic>
      <p:pic>
        <p:nvPicPr>
          <p:cNvPr id="43" name="Picture 42" descr="Icon&#10;&#10;Description automatically generated with medium confidence">
            <a:extLst>
              <a:ext uri="{FF2B5EF4-FFF2-40B4-BE49-F238E27FC236}">
                <a16:creationId xmlns:a16="http://schemas.microsoft.com/office/drawing/2014/main" id="{4DEBFC65-163D-40EE-B271-7FDD84B2D7AF}"/>
              </a:ext>
            </a:extLst>
          </p:cNvPr>
          <p:cNvPicPr>
            <a:picLocks noChangeAspect="1"/>
          </p:cNvPicPr>
          <p:nvPr/>
        </p:nvPicPr>
        <p:blipFill>
          <a:blip r:embed="rId5"/>
          <a:stretch>
            <a:fillRect/>
          </a:stretch>
        </p:blipFill>
        <p:spPr>
          <a:xfrm>
            <a:off x="7670422" y="3940256"/>
            <a:ext cx="1146918" cy="1283584"/>
          </a:xfrm>
          <a:prstGeom prst="rect">
            <a:avLst/>
          </a:prstGeom>
        </p:spPr>
      </p:pic>
      <p:pic>
        <p:nvPicPr>
          <p:cNvPr id="44" name="Picture 43" descr="Icon&#10;&#10;Description automatically generated with medium confidence">
            <a:extLst>
              <a:ext uri="{FF2B5EF4-FFF2-40B4-BE49-F238E27FC236}">
                <a16:creationId xmlns:a16="http://schemas.microsoft.com/office/drawing/2014/main" id="{D6FAC6B1-5554-4460-B7C1-661A48DC7345}"/>
              </a:ext>
            </a:extLst>
          </p:cNvPr>
          <p:cNvPicPr>
            <a:picLocks noChangeAspect="1"/>
          </p:cNvPicPr>
          <p:nvPr/>
        </p:nvPicPr>
        <p:blipFill>
          <a:blip r:embed="rId5"/>
          <a:stretch>
            <a:fillRect/>
          </a:stretch>
        </p:blipFill>
        <p:spPr>
          <a:xfrm>
            <a:off x="8384356" y="4169871"/>
            <a:ext cx="1146918" cy="1283584"/>
          </a:xfrm>
          <a:prstGeom prst="rect">
            <a:avLst/>
          </a:prstGeom>
        </p:spPr>
      </p:pic>
      <p:sp>
        <p:nvSpPr>
          <p:cNvPr id="18" name="Title 3">
            <a:extLst>
              <a:ext uri="{FF2B5EF4-FFF2-40B4-BE49-F238E27FC236}">
                <a16:creationId xmlns:a16="http://schemas.microsoft.com/office/drawing/2014/main" id="{203121E7-BD15-42BC-9489-38FD36EBD114}"/>
              </a:ext>
            </a:extLst>
          </p:cNvPr>
          <p:cNvSpPr>
            <a:spLocks noGrp="1"/>
          </p:cNvSpPr>
          <p:nvPr>
            <p:ph type="title"/>
          </p:nvPr>
        </p:nvSpPr>
        <p:spPr>
          <a:xfrm>
            <a:off x="1" y="1097410"/>
            <a:ext cx="10691812" cy="896302"/>
          </a:xfrm>
        </p:spPr>
        <p:txBody>
          <a:bodyPr>
            <a:normAutofit/>
          </a:body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2 - </a:t>
            </a:r>
            <a:r>
              <a:rPr lang="en-GB" sz="5000" err="1">
                <a:effectLst>
                  <a:outerShdw blurRad="38100" dist="38100" dir="2700000" algn="tl">
                    <a:srgbClr val="000000">
                      <a:alpha val="43137"/>
                    </a:srgbClr>
                  </a:outerShdw>
                </a:effectLst>
                <a:latin typeface="Malgecito" panose="02000500000000000000" pitchFamily="2" charset="0"/>
              </a:rPr>
              <a:t>SOUtH</a:t>
            </a:r>
            <a:r>
              <a:rPr lang="en-GB" sz="5000">
                <a:effectLst>
                  <a:outerShdw blurRad="38100" dist="38100" dir="2700000" algn="tl">
                    <a:srgbClr val="000000">
                      <a:alpha val="43137"/>
                    </a:srgbClr>
                  </a:outerShdw>
                </a:effectLst>
                <a:latin typeface="Malgecito" panose="02000500000000000000" pitchFamily="2" charset="0"/>
              </a:rPr>
              <a:t> </a:t>
            </a:r>
            <a:r>
              <a:rPr lang="en-GB" sz="5000" err="1">
                <a:effectLst>
                  <a:outerShdw blurRad="38100" dist="38100" dir="2700000" algn="tl">
                    <a:srgbClr val="000000">
                      <a:alpha val="43137"/>
                    </a:srgbClr>
                  </a:outerShdw>
                </a:effectLst>
                <a:latin typeface="Malgecito" panose="02000500000000000000" pitchFamily="2" charset="0"/>
              </a:rPr>
              <a:t>afrIca</a:t>
            </a:r>
            <a:endParaRPr lang="en-GB" sz="5000">
              <a:effectLst>
                <a:outerShdw blurRad="38100" dist="38100" dir="2700000" algn="tl">
                  <a:srgbClr val="000000">
                    <a:alpha val="43137"/>
                  </a:srgbClr>
                </a:outerShdw>
              </a:effectLst>
              <a:latin typeface="Malgecito" panose="02000500000000000000" pitchFamily="2" charset="0"/>
            </a:endParaRPr>
          </a:p>
        </p:txBody>
      </p:sp>
    </p:spTree>
    <p:extLst>
      <p:ext uri="{BB962C8B-B14F-4D97-AF65-F5344CB8AC3E}">
        <p14:creationId xmlns:p14="http://schemas.microsoft.com/office/powerpoint/2010/main" val="178858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wipe(down)">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500"/>
                                        <p:tgtEl>
                                          <p:spTgt spid="40"/>
                                        </p:tgtEl>
                                      </p:cBhvr>
                                    </p:animEffect>
                                  </p:childTnLst>
                                </p:cTn>
                              </p:par>
                              <p:par>
                                <p:cTn id="30" presetID="10" presetClass="entr" presetSubtype="0"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fade">
                                      <p:cBhvr>
                                        <p:cTn id="32" dur="500"/>
                                        <p:tgtEl>
                                          <p:spTgt spid="41"/>
                                        </p:tgtEl>
                                      </p:cBhvr>
                                    </p:animEffect>
                                  </p:childTnLst>
                                </p:cTn>
                              </p:par>
                              <p:par>
                                <p:cTn id="33" presetID="10"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animEffect transition="in" filter="fade">
                                      <p:cBhvr>
                                        <p:cTn id="35" dur="500"/>
                                        <p:tgtEl>
                                          <p:spTgt spid="43"/>
                                        </p:tgtEl>
                                      </p:cBhvr>
                                    </p:animEffect>
                                  </p:childTnLst>
                                </p:cTn>
                              </p:par>
                              <p:par>
                                <p:cTn id="36" presetID="10" presetClass="entr" presetSubtype="0" fill="hold"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500"/>
                                        <p:tgtEl>
                                          <p:spTgt spid="44"/>
                                        </p:tgtEl>
                                      </p:cBhvr>
                                    </p:animEffect>
                                  </p:childTnLst>
                                </p:cTn>
                              </p:par>
                              <p:par>
                                <p:cTn id="39" presetID="10"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par>
                                <p:cTn id="42" presetID="10" presetClass="entr" presetSubtype="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fade">
                                      <p:cBhvr>
                                        <p:cTn id="44" dur="500"/>
                                        <p:tgtEl>
                                          <p:spTgt spid="42"/>
                                        </p:tgtEl>
                                      </p:cBhvr>
                                    </p:animEffect>
                                  </p:childTnLst>
                                </p:cTn>
                              </p:par>
                              <p:par>
                                <p:cTn id="45" presetID="10"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1000" r="-1000"/>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67C5F5-4A07-4E18-A75F-A90D14A76322}"/>
              </a:ext>
            </a:extLst>
          </p:cNvPr>
          <p:cNvSpPr>
            <a:spLocks noGrp="1"/>
          </p:cNvSpPr>
          <p:nvPr>
            <p:ph type="title"/>
          </p:nvPr>
        </p:nvSpPr>
        <p:spPr>
          <a:xfrm>
            <a:off x="1" y="1097410"/>
            <a:ext cx="10691812" cy="896302"/>
          </a:xfrm>
        </p:spPr>
        <p:txBody>
          <a:bodyPr>
            <a:normAutofit/>
          </a:body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3 - </a:t>
            </a:r>
            <a:r>
              <a:rPr lang="en-GB" sz="5000" err="1">
                <a:effectLst>
                  <a:outerShdw blurRad="38100" dist="38100" dir="2700000" algn="tl">
                    <a:srgbClr val="000000">
                      <a:alpha val="43137"/>
                    </a:srgbClr>
                  </a:outerShdw>
                </a:effectLst>
                <a:latin typeface="Malgecito" panose="02000500000000000000" pitchFamily="2" charset="0"/>
              </a:rPr>
              <a:t>KEnYa</a:t>
            </a:r>
            <a:endParaRPr lang="en-GB" sz="5000">
              <a:effectLst>
                <a:outerShdw blurRad="38100" dist="38100" dir="2700000" algn="tl">
                  <a:srgbClr val="000000">
                    <a:alpha val="43137"/>
                  </a:srgbClr>
                </a:outerShdw>
              </a:effectLst>
              <a:latin typeface="Malgecito" panose="02000500000000000000" pitchFamily="2" charset="0"/>
            </a:endParaRPr>
          </a:p>
        </p:txBody>
      </p:sp>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584200" y="3162300"/>
            <a:ext cx="3784599" cy="3554744"/>
          </a:xfrm>
        </p:spPr>
        <p:txBody>
          <a:bodyPr>
            <a:normAutofit/>
          </a:bodyPr>
          <a:lstStyle/>
          <a:p>
            <a:pPr algn="ctr"/>
            <a:r>
              <a:rPr lang="en-GB" sz="3600" b="1"/>
              <a:t>Does 5 pieces have higher or lower amount of sugar cubes than the South African Malva Pudding?</a:t>
            </a:r>
          </a:p>
          <a:p>
            <a:pPr algn="ctr"/>
            <a:endParaRPr lang="en-GB" sz="3600" b="1"/>
          </a:p>
        </p:txBody>
      </p:sp>
      <p:sp>
        <p:nvSpPr>
          <p:cNvPr id="8" name="Text Placeholder 5">
            <a:extLst>
              <a:ext uri="{FF2B5EF4-FFF2-40B4-BE49-F238E27FC236}">
                <a16:creationId xmlns:a16="http://schemas.microsoft.com/office/drawing/2014/main" id="{B46A92A2-E620-4CF6-9D5F-4A7FAC4CB282}"/>
              </a:ext>
            </a:extLst>
          </p:cNvPr>
          <p:cNvSpPr txBox="1">
            <a:spLocks/>
          </p:cNvSpPr>
          <p:nvPr/>
        </p:nvSpPr>
        <p:spPr>
          <a:xfrm>
            <a:off x="186530" y="2011642"/>
            <a:ext cx="10318751" cy="1042177"/>
          </a:xfrm>
          <a:prstGeom prst="rect">
            <a:avLst/>
          </a:prstGeom>
        </p:spPr>
        <p:txBody>
          <a:bodyPr vert="horz" lIns="91440" tIns="45720" rIns="91440" bIns="45720" rtlCol="0">
            <a:noAutofit/>
          </a:bodyPr>
          <a:lstStyle>
            <a:lvl1pPr marL="0" indent="0" algn="l" defTabSz="1007943" rtl="0" eaLnBrk="1" latinLnBrk="0" hangingPunct="1">
              <a:lnSpc>
                <a:spcPct val="90000"/>
              </a:lnSpc>
              <a:spcBef>
                <a:spcPts val="1102"/>
              </a:spcBef>
              <a:buFont typeface="Arial" panose="020B0604020202020204" pitchFamily="34" charset="0"/>
              <a:buNone/>
              <a:defRPr sz="1764" kern="1200">
                <a:solidFill>
                  <a:schemeClr val="tx1"/>
                </a:solidFill>
                <a:latin typeface="+mn-lt"/>
                <a:ea typeface="+mn-ea"/>
                <a:cs typeface="+mn-cs"/>
              </a:defRPr>
            </a:lvl1pPr>
            <a:lvl2pPr marL="503972" indent="0" algn="l" defTabSz="1007943" rtl="0" eaLnBrk="1" latinLnBrk="0" hangingPunct="1">
              <a:lnSpc>
                <a:spcPct val="90000"/>
              </a:lnSpc>
              <a:spcBef>
                <a:spcPts val="551"/>
              </a:spcBef>
              <a:buFont typeface="Arial" panose="020B0604020202020204" pitchFamily="34" charset="0"/>
              <a:buNone/>
              <a:defRPr sz="1543" kern="1200">
                <a:solidFill>
                  <a:schemeClr val="tx1"/>
                </a:solidFill>
                <a:latin typeface="+mn-lt"/>
                <a:ea typeface="+mn-ea"/>
                <a:cs typeface="+mn-cs"/>
              </a:defRPr>
            </a:lvl2pPr>
            <a:lvl3pPr marL="1007943" indent="0" algn="l" defTabSz="1007943" rtl="0" eaLnBrk="1" latinLnBrk="0" hangingPunct="1">
              <a:lnSpc>
                <a:spcPct val="90000"/>
              </a:lnSpc>
              <a:spcBef>
                <a:spcPts val="551"/>
              </a:spcBef>
              <a:buFont typeface="Arial" panose="020B0604020202020204" pitchFamily="34" charset="0"/>
              <a:buNone/>
              <a:defRPr sz="1323" kern="1200">
                <a:solidFill>
                  <a:schemeClr val="tx1"/>
                </a:solidFill>
                <a:latin typeface="+mn-lt"/>
                <a:ea typeface="+mn-ea"/>
                <a:cs typeface="+mn-cs"/>
              </a:defRPr>
            </a:lvl3pPr>
            <a:lvl4pPr marL="1511915"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4pPr>
            <a:lvl5pPr marL="2015886"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5pPr>
            <a:lvl6pPr marL="2519858"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6pPr>
            <a:lvl7pPr marL="3023829"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7pPr>
            <a:lvl8pPr marL="3527801"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8pPr>
            <a:lvl9pPr marL="4031772" indent="0" algn="l" defTabSz="1007943" rtl="0" eaLnBrk="1" latinLnBrk="0" hangingPunct="1">
              <a:lnSpc>
                <a:spcPct val="90000"/>
              </a:lnSpc>
              <a:spcBef>
                <a:spcPts val="551"/>
              </a:spcBef>
              <a:buFont typeface="Arial" panose="020B0604020202020204" pitchFamily="34" charset="0"/>
              <a:buNone/>
              <a:defRPr sz="1102" kern="1200">
                <a:solidFill>
                  <a:schemeClr val="tx1"/>
                </a:solidFill>
                <a:latin typeface="+mn-lt"/>
                <a:ea typeface="+mn-ea"/>
                <a:cs typeface="+mn-cs"/>
              </a:defRPr>
            </a:lvl9pPr>
          </a:lstStyle>
          <a:p>
            <a:pPr algn="ctr"/>
            <a:r>
              <a:rPr lang="en-GB" sz="3100" b="1">
                <a:solidFill>
                  <a:srgbClr val="00B050"/>
                </a:solidFill>
              </a:rPr>
              <a:t>Mandazi are similar to doughnuts. They are less sweet than the American donut, often made in a triangular shape</a:t>
            </a:r>
            <a:endParaRPr lang="en-GB" sz="3100" b="1"/>
          </a:p>
        </p:txBody>
      </p:sp>
      <p:pic>
        <p:nvPicPr>
          <p:cNvPr id="3" name="Picture 2" descr="A picture containing food, doughnut, pastry, dish&#10;&#10;Description automatically generated">
            <a:extLst>
              <a:ext uri="{FF2B5EF4-FFF2-40B4-BE49-F238E27FC236}">
                <a16:creationId xmlns:a16="http://schemas.microsoft.com/office/drawing/2014/main" id="{6933BB22-6B97-4CFC-A8DF-2B2402BAAFD0}"/>
              </a:ext>
            </a:extLst>
          </p:cNvPr>
          <p:cNvPicPr>
            <a:picLocks noChangeAspect="1"/>
          </p:cNvPicPr>
          <p:nvPr/>
        </p:nvPicPr>
        <p:blipFill>
          <a:blip r:embed="rId4"/>
          <a:stretch>
            <a:fillRect/>
          </a:stretch>
        </p:blipFill>
        <p:spPr>
          <a:xfrm>
            <a:off x="5345905" y="2969525"/>
            <a:ext cx="4289930" cy="3072662"/>
          </a:xfrm>
          <a:prstGeom prst="rect">
            <a:avLst/>
          </a:prstGeom>
        </p:spPr>
      </p:pic>
    </p:spTree>
    <p:extLst>
      <p:ext uri="{BB962C8B-B14F-4D97-AF65-F5344CB8AC3E}">
        <p14:creationId xmlns:p14="http://schemas.microsoft.com/office/powerpoint/2010/main" val="45020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l="-1000" r="-1000"/>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3F8318-8392-475D-B6C6-F674B923D641}"/>
              </a:ext>
            </a:extLst>
          </p:cNvPr>
          <p:cNvSpPr>
            <a:spLocks noGrp="1"/>
          </p:cNvSpPr>
          <p:nvPr>
            <p:ph type="body" sz="half" idx="2"/>
          </p:nvPr>
        </p:nvSpPr>
        <p:spPr>
          <a:xfrm>
            <a:off x="584200" y="2267902"/>
            <a:ext cx="3784599" cy="4201570"/>
          </a:xfrm>
        </p:spPr>
        <p:txBody>
          <a:bodyPr>
            <a:normAutofit/>
          </a:bodyPr>
          <a:lstStyle/>
          <a:p>
            <a:endParaRPr lang="en-GB" sz="2800"/>
          </a:p>
          <a:p>
            <a:pPr algn="ctr"/>
            <a:r>
              <a:rPr lang="en-GB" sz="6000" err="1">
                <a:solidFill>
                  <a:srgbClr val="00B050"/>
                </a:solidFill>
                <a:effectLst>
                  <a:outerShdw blurRad="38100" dist="38100" dir="2700000" algn="tl">
                    <a:srgbClr val="000000">
                      <a:alpha val="43137"/>
                    </a:srgbClr>
                  </a:outerShdw>
                </a:effectLst>
                <a:latin typeface="Malgecito" panose="02000500000000000000" pitchFamily="2" charset="0"/>
              </a:rPr>
              <a:t>lOWEr</a:t>
            </a:r>
            <a:r>
              <a:rPr lang="en-GB" sz="3600">
                <a:effectLst>
                  <a:outerShdw blurRad="38100" dist="38100" dir="2700000" algn="tl">
                    <a:srgbClr val="000000">
                      <a:alpha val="43137"/>
                    </a:srgbClr>
                  </a:outerShdw>
                </a:effectLst>
                <a:latin typeface="Malgecito" panose="02000500000000000000" pitchFamily="2" charset="0"/>
              </a:rPr>
              <a:t> </a:t>
            </a:r>
            <a:endParaRPr lang="en-GB" sz="3600" b="1"/>
          </a:p>
          <a:p>
            <a:pPr algn="ctr"/>
            <a:endParaRPr lang="en-GB" sz="3600" b="1"/>
          </a:p>
          <a:p>
            <a:pPr algn="ctr"/>
            <a:r>
              <a:rPr lang="en-GB" sz="3600" b="1"/>
              <a:t>It has </a:t>
            </a:r>
            <a:r>
              <a:rPr lang="en-GB" sz="3600" b="1">
                <a:solidFill>
                  <a:srgbClr val="D8117D"/>
                </a:solidFill>
                <a:effectLst>
                  <a:outerShdw blurRad="38100" dist="38100" dir="2700000" algn="tl">
                    <a:srgbClr val="000000">
                      <a:alpha val="43137"/>
                    </a:srgbClr>
                  </a:outerShdw>
                </a:effectLst>
              </a:rPr>
              <a:t>4.8 </a:t>
            </a:r>
            <a:r>
              <a:rPr lang="en-GB" sz="3600" b="1"/>
              <a:t>sugar cubes</a:t>
            </a:r>
          </a:p>
          <a:p>
            <a:pPr algn="ctr"/>
            <a:r>
              <a:rPr lang="en-GB" sz="2000" b="1"/>
              <a:t>(per serving, 5 pieces)</a:t>
            </a:r>
          </a:p>
          <a:p>
            <a:pPr algn="ctr"/>
            <a:endParaRPr lang="en-GB" sz="3600" b="1"/>
          </a:p>
        </p:txBody>
      </p:sp>
      <p:pic>
        <p:nvPicPr>
          <p:cNvPr id="27" name="Picture 26" descr="Icon&#10;&#10;Description automatically generated with medium confidence">
            <a:extLst>
              <a:ext uri="{FF2B5EF4-FFF2-40B4-BE49-F238E27FC236}">
                <a16:creationId xmlns:a16="http://schemas.microsoft.com/office/drawing/2014/main" id="{247DA446-A634-4635-81AE-83C003588CD9}"/>
              </a:ext>
            </a:extLst>
          </p:cNvPr>
          <p:cNvPicPr>
            <a:picLocks noChangeAspect="1"/>
          </p:cNvPicPr>
          <p:nvPr/>
        </p:nvPicPr>
        <p:blipFill>
          <a:blip r:embed="rId4"/>
          <a:stretch>
            <a:fillRect/>
          </a:stretch>
        </p:blipFill>
        <p:spPr>
          <a:xfrm>
            <a:off x="5698865" y="4001075"/>
            <a:ext cx="1146918" cy="1283584"/>
          </a:xfrm>
          <a:prstGeom prst="rect">
            <a:avLst/>
          </a:prstGeom>
        </p:spPr>
      </p:pic>
      <p:pic>
        <p:nvPicPr>
          <p:cNvPr id="31" name="Picture 30" descr="Icon&#10;&#10;Description automatically generated with medium confidence">
            <a:extLst>
              <a:ext uri="{FF2B5EF4-FFF2-40B4-BE49-F238E27FC236}">
                <a16:creationId xmlns:a16="http://schemas.microsoft.com/office/drawing/2014/main" id="{66D9A245-9A6F-45A1-B443-F14500A247AD}"/>
              </a:ext>
            </a:extLst>
          </p:cNvPr>
          <p:cNvPicPr>
            <a:picLocks noChangeAspect="1"/>
          </p:cNvPicPr>
          <p:nvPr/>
        </p:nvPicPr>
        <p:blipFill>
          <a:blip r:embed="rId4"/>
          <a:stretch>
            <a:fillRect/>
          </a:stretch>
        </p:blipFill>
        <p:spPr>
          <a:xfrm>
            <a:off x="6502706" y="4129027"/>
            <a:ext cx="1146918" cy="1283584"/>
          </a:xfrm>
          <a:prstGeom prst="rect">
            <a:avLst/>
          </a:prstGeom>
        </p:spPr>
      </p:pic>
      <p:pic>
        <p:nvPicPr>
          <p:cNvPr id="19" name="Picture 18" descr="Icon&#10;&#10;Description automatically generated with medium confidence">
            <a:extLst>
              <a:ext uri="{FF2B5EF4-FFF2-40B4-BE49-F238E27FC236}">
                <a16:creationId xmlns:a16="http://schemas.microsoft.com/office/drawing/2014/main" id="{42C06BB9-3A21-4F72-9108-8DE14AB5CF52}"/>
              </a:ext>
            </a:extLst>
          </p:cNvPr>
          <p:cNvPicPr>
            <a:picLocks noChangeAspect="1"/>
          </p:cNvPicPr>
          <p:nvPr/>
        </p:nvPicPr>
        <p:blipFill>
          <a:blip r:embed="rId4"/>
          <a:stretch>
            <a:fillRect/>
          </a:stretch>
        </p:blipFill>
        <p:spPr>
          <a:xfrm>
            <a:off x="6159629" y="3304086"/>
            <a:ext cx="1146918" cy="1283584"/>
          </a:xfrm>
          <a:prstGeom prst="rect">
            <a:avLst/>
          </a:prstGeom>
        </p:spPr>
      </p:pic>
      <p:sp>
        <p:nvSpPr>
          <p:cNvPr id="18" name="Title 3">
            <a:extLst>
              <a:ext uri="{FF2B5EF4-FFF2-40B4-BE49-F238E27FC236}">
                <a16:creationId xmlns:a16="http://schemas.microsoft.com/office/drawing/2014/main" id="{203121E7-BD15-42BC-9489-38FD36EBD114}"/>
              </a:ext>
            </a:extLst>
          </p:cNvPr>
          <p:cNvSpPr>
            <a:spLocks noGrp="1"/>
          </p:cNvSpPr>
          <p:nvPr>
            <p:ph type="title"/>
          </p:nvPr>
        </p:nvSpPr>
        <p:spPr>
          <a:xfrm>
            <a:off x="0" y="1097410"/>
            <a:ext cx="10691813" cy="896302"/>
          </a:xfrm>
        </p:spPr>
        <p:txBody>
          <a:bodyPr>
            <a:normAutofit/>
          </a:bodyPr>
          <a:lstStyle/>
          <a:p>
            <a:pPr algn="ctr"/>
            <a:r>
              <a:rPr lang="en-GB" sz="5000" err="1">
                <a:effectLst>
                  <a:outerShdw blurRad="38100" dist="38100" dir="2700000" algn="tl">
                    <a:srgbClr val="000000">
                      <a:alpha val="43137"/>
                    </a:srgbClr>
                  </a:outerShdw>
                </a:effectLst>
                <a:latin typeface="Malgecito" panose="02000500000000000000" pitchFamily="2" charset="0"/>
              </a:rPr>
              <a:t>cOUntry</a:t>
            </a:r>
            <a:r>
              <a:rPr lang="en-GB" sz="5000">
                <a:effectLst>
                  <a:outerShdw blurRad="38100" dist="38100" dir="2700000" algn="tl">
                    <a:srgbClr val="000000">
                      <a:alpha val="43137"/>
                    </a:srgbClr>
                  </a:outerShdw>
                </a:effectLst>
                <a:latin typeface="Malgecito" panose="02000500000000000000" pitchFamily="2" charset="0"/>
              </a:rPr>
              <a:t> 3 - </a:t>
            </a:r>
            <a:r>
              <a:rPr lang="en-GB" sz="5000" err="1">
                <a:effectLst>
                  <a:outerShdw blurRad="38100" dist="38100" dir="2700000" algn="tl">
                    <a:srgbClr val="000000">
                      <a:alpha val="43137"/>
                    </a:srgbClr>
                  </a:outerShdw>
                </a:effectLst>
                <a:latin typeface="Malgecito" panose="02000500000000000000" pitchFamily="2" charset="0"/>
              </a:rPr>
              <a:t>KEnYa</a:t>
            </a:r>
            <a:endParaRPr lang="en-GB" sz="5000">
              <a:effectLst>
                <a:outerShdw blurRad="38100" dist="38100" dir="2700000" algn="tl">
                  <a:srgbClr val="000000">
                    <a:alpha val="43137"/>
                  </a:srgbClr>
                </a:outerShdw>
              </a:effectLst>
              <a:latin typeface="Malgecito" panose="02000500000000000000" pitchFamily="2" charset="0"/>
            </a:endParaRPr>
          </a:p>
        </p:txBody>
      </p:sp>
      <p:pic>
        <p:nvPicPr>
          <p:cNvPr id="10" name="Picture 9" descr="Icon&#10;&#10;Description automatically generated with medium confidence">
            <a:extLst>
              <a:ext uri="{FF2B5EF4-FFF2-40B4-BE49-F238E27FC236}">
                <a16:creationId xmlns:a16="http://schemas.microsoft.com/office/drawing/2014/main" id="{9ACB1104-2554-4416-BB08-36EAC5C3E52C}"/>
              </a:ext>
            </a:extLst>
          </p:cNvPr>
          <p:cNvPicPr>
            <a:picLocks noChangeAspect="1"/>
          </p:cNvPicPr>
          <p:nvPr/>
        </p:nvPicPr>
        <p:blipFill>
          <a:blip r:embed="rId4"/>
          <a:stretch>
            <a:fillRect/>
          </a:stretch>
        </p:blipFill>
        <p:spPr>
          <a:xfrm>
            <a:off x="7028931" y="3315851"/>
            <a:ext cx="1146918" cy="1283584"/>
          </a:xfrm>
          <a:prstGeom prst="rect">
            <a:avLst/>
          </a:prstGeom>
        </p:spPr>
      </p:pic>
    </p:spTree>
    <p:extLst>
      <p:ext uri="{BB962C8B-B14F-4D97-AF65-F5344CB8AC3E}">
        <p14:creationId xmlns:p14="http://schemas.microsoft.com/office/powerpoint/2010/main" val="2998384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wipe(down)">
                                      <p:cBhvr>
                                        <p:cTn id="12" dur="500"/>
                                        <p:tgtEl>
                                          <p:spTgt spid="6">
                                            <p:txEl>
                                              <p:pRg st="3" end="3"/>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wipe(down)">
                                      <p:cBhvr>
                                        <p:cTn id="15" dur="5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10"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par>
                                <p:cTn id="27" presetID="10"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71e091c-653b-4d47-8110-03bdf6061093">
      <UserInfo>
        <DisplayName>Poppy Newton</DisplayName>
        <AccountId>59</AccountId>
        <AccountType/>
      </UserInfo>
      <UserInfo>
        <DisplayName>Amy Williams</DisplayName>
        <AccountId>28</AccountId>
        <AccountType/>
      </UserInfo>
      <UserInfo>
        <DisplayName>Charlotte Ingham</DisplayName>
        <AccountId>60</AccountId>
        <AccountType/>
      </UserInfo>
      <UserInfo>
        <DisplayName>Hannah Exall</DisplayName>
        <AccountId>29</AccountId>
        <AccountType/>
      </UserInfo>
      <UserInfo>
        <DisplayName>Huwaina Malik</DisplayName>
        <AccountId>61</AccountId>
        <AccountType/>
      </UserInfo>
      <UserInfo>
        <DisplayName>Rob Davies</DisplayName>
        <AccountId>62</AccountId>
        <AccountType/>
      </UserInfo>
      <UserInfo>
        <DisplayName>Will Atkins</DisplayName>
        <AccountId>19</AccountId>
        <AccountType/>
      </UserInfo>
      <UserInfo>
        <DisplayName>Matthew Minshall</DisplayName>
        <AccountId>63</AccountId>
        <AccountType/>
      </UserInfo>
      <UserInfo>
        <DisplayName>Ollie Goldsmith</DisplayName>
        <AccountId>27</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F02FBBF802CF644920346F7BE2E5F5F" ma:contentTypeVersion="13" ma:contentTypeDescription="Create a new document." ma:contentTypeScope="" ma:versionID="28c1a6fe9426d679d0c2e9d4e8983420">
  <xsd:schema xmlns:xsd="http://www.w3.org/2001/XMLSchema" xmlns:xs="http://www.w3.org/2001/XMLSchema" xmlns:p="http://schemas.microsoft.com/office/2006/metadata/properties" xmlns:ns2="b32c26f8-33fc-4577-97e9-4cba17c8acce" xmlns:ns3="c71e091c-653b-4d47-8110-03bdf6061093" targetNamespace="http://schemas.microsoft.com/office/2006/metadata/properties" ma:root="true" ma:fieldsID="967a17d347d25ec446d043cf35048734" ns2:_="" ns3:_="">
    <xsd:import namespace="b32c26f8-33fc-4577-97e9-4cba17c8acce"/>
    <xsd:import namespace="c71e091c-653b-4d47-8110-03bdf606109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32c26f8-33fc-4577-97e9-4cba17c8ac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71e091c-653b-4d47-8110-03bdf606109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1124DC-5B61-44E0-B926-6CD311649A42}">
  <ds:schemaRefs>
    <ds:schemaRef ds:uri="51695f0e-e9c8-4041-b422-019bfb9b008e"/>
    <ds:schemaRef ds:uri="544e2eb3-9931-4ca0-afe2-146540aca873"/>
    <ds:schemaRef ds:uri="c71e091c-653b-4d47-8110-03bdf6061093"/>
    <ds:schemaRef ds:uri="df97064d-41b2-48fd-9cd0-a06dd26e38d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B16518A-A446-4E51-9E1C-3C1526B2E441}">
  <ds:schemaRefs>
    <ds:schemaRef ds:uri="http://schemas.microsoft.com/sharepoint/v3/contenttype/forms"/>
  </ds:schemaRefs>
</ds:datastoreItem>
</file>

<file path=customXml/itemProps3.xml><?xml version="1.0" encoding="utf-8"?>
<ds:datastoreItem xmlns:ds="http://schemas.openxmlformats.org/officeDocument/2006/customXml" ds:itemID="{722F4EBF-C17A-4984-AF92-8F019C70E80D}">
  <ds:schemaRefs>
    <ds:schemaRef ds:uri="b32c26f8-33fc-4577-97e9-4cba17c8acce"/>
    <ds:schemaRef ds:uri="c71e091c-653b-4d47-8110-03bdf606109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24</Slides>
  <Notes>17</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 hOW tO plaY</vt:lpstr>
      <vt:lpstr> mOVE &amp; plaY</vt:lpstr>
      <vt:lpstr> lEt’S plaY</vt:lpstr>
      <vt:lpstr>PowerPoint Presentation</vt:lpstr>
      <vt:lpstr>cOUntry 2 - SOUtH afrIca</vt:lpstr>
      <vt:lpstr>cOUntry 2 - SOUtH afrIca</vt:lpstr>
      <vt:lpstr>cOUntry 3 - KEnYa</vt:lpstr>
      <vt:lpstr>cOUntry 3 - KEnYa</vt:lpstr>
      <vt:lpstr>cOUntry 4 - InDIa</vt:lpstr>
      <vt:lpstr>cOUntry 4 - InDIa</vt:lpstr>
      <vt:lpstr>cOUntry 5 - SrI lanka </vt:lpstr>
      <vt:lpstr>PowerPoint Presentation</vt:lpstr>
      <vt:lpstr>cOUntry 6 - canaDa</vt:lpstr>
      <vt:lpstr>PowerPoint Presentation</vt:lpstr>
      <vt:lpstr>cOUntry 7 - BarBaDOS</vt:lpstr>
      <vt:lpstr>PowerPoint Presentation</vt:lpstr>
      <vt:lpstr>cOUntry 8 - cYprUS</vt:lpstr>
      <vt:lpstr>PowerPoint Presentation</vt:lpstr>
      <vt:lpstr>cOUntry 9 - aUStralIa</vt:lpstr>
      <vt:lpstr>PowerPoint Presentation</vt:lpstr>
      <vt:lpstr>cOUntry 10 - tOnga</vt:lpstr>
      <vt:lpstr>PowerPoint Presentation</vt:lpstr>
      <vt:lpstr> all fInISHED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Levesley</dc:creator>
  <cp:revision>1</cp:revision>
  <dcterms:created xsi:type="dcterms:W3CDTF">2020-10-07T10:17:10Z</dcterms:created>
  <dcterms:modified xsi:type="dcterms:W3CDTF">2022-05-04T13:17:29Z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0x0101007F02FBBF802CF644920346F7BE2E5F5F</vt:lpwstr>
  </property>
  <property fmtid="{D5CDD505-2E9C-101B-9397-08002B2CF9AE}" pid="3" name="Client_Tag">
    <vt:lpwstr/>
  </property>
  <property fmtid="{D5CDD505-2E9C-101B-9397-08002B2CF9AE}" pid="4" name="Project">
    <vt:lpwstr/>
  </property>
  <property fmtid="{D5CDD505-2E9C-101B-9397-08002B2CF9AE}" pid="5" name="Related Teams">
    <vt:lpwstr/>
  </property>
  <property fmtid="{D5CDD505-2E9C-101B-9397-08002B2CF9AE}" pid="6" name="Types">
    <vt:lpwstr/>
  </property>
  <property fmtid="{D5CDD505-2E9C-101B-9397-08002B2CF9AE}" pid="7" name="Audiences">
    <vt:lpwstr/>
  </property>
</Properties>
</file>